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368" r:id="rId3"/>
    <p:sldId id="320" r:id="rId4"/>
    <p:sldId id="308" r:id="rId5"/>
    <p:sldId id="260" r:id="rId6"/>
    <p:sldId id="369" r:id="rId7"/>
    <p:sldId id="333" r:id="rId8"/>
    <p:sldId id="331" r:id="rId9"/>
    <p:sldId id="309" r:id="rId10"/>
    <p:sldId id="284" r:id="rId11"/>
    <p:sldId id="319" r:id="rId12"/>
    <p:sldId id="336" r:id="rId13"/>
    <p:sldId id="324" r:id="rId14"/>
    <p:sldId id="310" r:id="rId15"/>
    <p:sldId id="311" r:id="rId16"/>
    <p:sldId id="323" r:id="rId17"/>
    <p:sldId id="365" r:id="rId18"/>
    <p:sldId id="366" r:id="rId19"/>
    <p:sldId id="316" r:id="rId20"/>
    <p:sldId id="317" r:id="rId21"/>
    <p:sldId id="318" r:id="rId22"/>
    <p:sldId id="302" r:id="rId23"/>
    <p:sldId id="338" r:id="rId24"/>
    <p:sldId id="362" r:id="rId25"/>
    <p:sldId id="367" r:id="rId26"/>
    <p:sldId id="33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5878"/>
  </p:normalViewPr>
  <p:slideViewPr>
    <p:cSldViewPr snapToGrid="0">
      <p:cViewPr varScale="1">
        <p:scale>
          <a:sx n="114" d="100"/>
          <a:sy n="114" d="100"/>
        </p:scale>
        <p:origin x="47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ata13.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ata14.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23.png"/><Relationship Id="rId7" Type="http://schemas.openxmlformats.org/officeDocument/2006/relationships/image" Target="../media/image39.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24.svg"/></Relationships>
</file>

<file path=ppt/diagrams/_rels/data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44.svg"/></Relationships>
</file>

<file path=ppt/diagrams/_rels/data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ata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hyperlink" Target="https://creditsmarttutorial.freddiemaclearning.com/" TargetMode="External"/><Relationship Id="rId5" Type="http://schemas.openxmlformats.org/officeDocument/2006/relationships/image" Target="../media/image22.svg"/><Relationship Id="rId4" Type="http://schemas.openxmlformats.org/officeDocument/2006/relationships/image" Target="../media/image21.png"/></Relationships>
</file>

<file path=ppt/diagrams/_rels/data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ata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4" Type="http://schemas.openxmlformats.org/officeDocument/2006/relationships/image" Target="../media/image2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rawing13.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rawing14.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23.png"/><Relationship Id="rId7" Type="http://schemas.openxmlformats.org/officeDocument/2006/relationships/image" Target="../media/image39.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24.svg"/></Relationships>
</file>

<file path=ppt/diagrams/_rels/drawing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44.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3.xml.rels><?xml version="1.0" encoding="UTF-8" standalone="yes"?>
<Relationships xmlns="http://schemas.openxmlformats.org/package/2006/relationships"><Relationship Id="rId3" Type="http://schemas.openxmlformats.org/officeDocument/2006/relationships/hyperlink" Target="https://creditsmarttutorial.freddiemaclearning.com/" TargetMode="External"/><Relationship Id="rId2" Type="http://schemas.openxmlformats.org/officeDocument/2006/relationships/image" Target="../media/image20.svg"/><Relationship Id="rId1" Type="http://schemas.openxmlformats.org/officeDocument/2006/relationships/image" Target="../media/image19.png"/><Relationship Id="rId5" Type="http://schemas.openxmlformats.org/officeDocument/2006/relationships/image" Target="../media/image22.svg"/><Relationship Id="rId4" Type="http://schemas.openxmlformats.org/officeDocument/2006/relationships/image" Target="../media/image21.png"/></Relationships>
</file>

<file path=ppt/diagrams/_rels/drawing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4"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9BEAD2-A8CB-4537-AC57-7ED0318134CD}" type="doc">
      <dgm:prSet loTypeId="urn:microsoft.com/office/officeart/2018/5/layout/Centered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C678544C-68AE-4EA4-B154-EADF4F628F94}">
      <dgm:prSet/>
      <dgm:spPr/>
      <dgm:t>
        <a:bodyPr/>
        <a:lstStyle/>
        <a:p>
          <a:pPr>
            <a:defRPr b="1"/>
          </a:pPr>
          <a:r>
            <a:rPr lang="en-US" dirty="0"/>
            <a:t>P</a:t>
          </a:r>
          <a:r>
            <a:rPr lang="en-US" b="0" i="0" dirty="0"/>
            <a:t>romotes affordable homeownership </a:t>
          </a:r>
          <a:endParaRPr lang="en-US" dirty="0"/>
        </a:p>
      </dgm:t>
    </dgm:pt>
    <dgm:pt modelId="{2D651A5E-7A30-4C9F-A118-46B4810B5B0C}" type="parTrans" cxnId="{7C814015-67B2-4644-8390-54A8FACB13EA}">
      <dgm:prSet/>
      <dgm:spPr/>
      <dgm:t>
        <a:bodyPr/>
        <a:lstStyle/>
        <a:p>
          <a:endParaRPr lang="en-US"/>
        </a:p>
      </dgm:t>
    </dgm:pt>
    <dgm:pt modelId="{141D1A4A-5F3E-4078-8043-F8F538DB57DD}" type="sibTrans" cxnId="{7C814015-67B2-4644-8390-54A8FACB13EA}">
      <dgm:prSet/>
      <dgm:spPr/>
      <dgm:t>
        <a:bodyPr/>
        <a:lstStyle/>
        <a:p>
          <a:endParaRPr lang="en-US"/>
        </a:p>
      </dgm:t>
    </dgm:pt>
    <dgm:pt modelId="{61116B60-30C1-45E3-A0BF-852EE1B900A0}">
      <dgm:prSet/>
      <dgm:spPr/>
      <dgm:t>
        <a:bodyPr/>
        <a:lstStyle/>
        <a:p>
          <a:pPr>
            <a:defRPr b="1"/>
          </a:pPr>
          <a:r>
            <a:rPr lang="en-US" b="0" i="0"/>
            <a:t>builds intergenerational wealth, </a:t>
          </a:r>
          <a:r>
            <a:rPr lang="en-US" b="1" i="0"/>
            <a:t>AND</a:t>
          </a:r>
          <a:endParaRPr lang="en-US"/>
        </a:p>
      </dgm:t>
    </dgm:pt>
    <dgm:pt modelId="{69E596C9-6402-437B-B5CB-1C2AD8622546}" type="parTrans" cxnId="{D90878B8-0BFA-4C06-9DB7-3346F36564E4}">
      <dgm:prSet/>
      <dgm:spPr/>
      <dgm:t>
        <a:bodyPr/>
        <a:lstStyle/>
        <a:p>
          <a:endParaRPr lang="en-US"/>
        </a:p>
      </dgm:t>
    </dgm:pt>
    <dgm:pt modelId="{BE3578FF-47B2-4869-9E3A-04A858F7DEC6}" type="sibTrans" cxnId="{D90878B8-0BFA-4C06-9DB7-3346F36564E4}">
      <dgm:prSet/>
      <dgm:spPr/>
      <dgm:t>
        <a:bodyPr/>
        <a:lstStyle/>
        <a:p>
          <a:endParaRPr lang="en-US"/>
        </a:p>
      </dgm:t>
    </dgm:pt>
    <dgm:pt modelId="{185A8370-A762-4258-8434-55E0902E9BD5}">
      <dgm:prSet/>
      <dgm:spPr/>
      <dgm:t>
        <a:bodyPr/>
        <a:lstStyle/>
        <a:p>
          <a:pPr>
            <a:defRPr b="1"/>
          </a:pPr>
          <a:r>
            <a:rPr lang="en-US" b="0" i="0"/>
            <a:t>reduce racial and economic disparities in homeownership</a:t>
          </a:r>
          <a:endParaRPr lang="en-US"/>
        </a:p>
      </dgm:t>
    </dgm:pt>
    <dgm:pt modelId="{C57C59F8-82BB-472A-BE52-8B0F68C33AB6}" type="parTrans" cxnId="{706DB7C0-991E-4B2D-9F9B-B852B9D4D32E}">
      <dgm:prSet/>
      <dgm:spPr/>
      <dgm:t>
        <a:bodyPr/>
        <a:lstStyle/>
        <a:p>
          <a:endParaRPr lang="en-US"/>
        </a:p>
      </dgm:t>
    </dgm:pt>
    <dgm:pt modelId="{2A44AB38-4850-47A3-9852-88AA47048052}" type="sibTrans" cxnId="{706DB7C0-991E-4B2D-9F9B-B852B9D4D32E}">
      <dgm:prSet/>
      <dgm:spPr/>
      <dgm:t>
        <a:bodyPr/>
        <a:lstStyle/>
        <a:p>
          <a:endParaRPr lang="en-US"/>
        </a:p>
      </dgm:t>
    </dgm:pt>
    <dgm:pt modelId="{37E4977F-2CEF-448D-B7E3-DDA13F9397A6}">
      <dgm:prSet/>
      <dgm:spPr/>
      <dgm:t>
        <a:bodyPr/>
        <a:lstStyle/>
        <a:p>
          <a:pPr>
            <a:defRPr b="1"/>
          </a:pPr>
          <a:r>
            <a:rPr lang="en-US" b="1" i="0"/>
            <a:t>It</a:t>
          </a:r>
          <a:r>
            <a:rPr lang="en-US" b="0" i="0"/>
            <a:t> </a:t>
          </a:r>
          <a:r>
            <a:rPr lang="en-US" b="1" i="0"/>
            <a:t>includes</a:t>
          </a:r>
          <a:endParaRPr lang="en-US"/>
        </a:p>
      </dgm:t>
    </dgm:pt>
    <dgm:pt modelId="{8A296030-A7A4-4965-92D5-4198211E9C47}" type="parTrans" cxnId="{420A87C9-210F-4587-BE32-3080EF26715A}">
      <dgm:prSet/>
      <dgm:spPr/>
      <dgm:t>
        <a:bodyPr/>
        <a:lstStyle/>
        <a:p>
          <a:endParaRPr lang="en-US"/>
        </a:p>
      </dgm:t>
    </dgm:pt>
    <dgm:pt modelId="{4C389450-1C69-4E4F-BB23-8E317F97AFEA}" type="sibTrans" cxnId="{420A87C9-210F-4587-BE32-3080EF26715A}">
      <dgm:prSet/>
      <dgm:spPr/>
      <dgm:t>
        <a:bodyPr/>
        <a:lstStyle/>
        <a:p>
          <a:endParaRPr lang="en-US"/>
        </a:p>
      </dgm:t>
    </dgm:pt>
    <dgm:pt modelId="{AF8847E7-7C01-4368-AB91-59D8DD9E2BFA}">
      <dgm:prSet/>
      <dgm:spPr/>
      <dgm:t>
        <a:bodyPr/>
        <a:lstStyle/>
        <a:p>
          <a:r>
            <a:rPr lang="en-US" dirty="0"/>
            <a:t>forgivable loans for down payments and closing costs</a:t>
          </a:r>
        </a:p>
        <a:p>
          <a:r>
            <a:rPr lang="en-US" b="1" dirty="0"/>
            <a:t>AND </a:t>
          </a:r>
          <a:endParaRPr lang="en-US" dirty="0"/>
        </a:p>
      </dgm:t>
    </dgm:pt>
    <dgm:pt modelId="{C2619ACC-17F8-40E5-A4D7-ECBB23A7FDFA}" type="parTrans" cxnId="{D3FEAE70-15FD-416E-BFF5-131198CF7D26}">
      <dgm:prSet/>
      <dgm:spPr/>
      <dgm:t>
        <a:bodyPr/>
        <a:lstStyle/>
        <a:p>
          <a:endParaRPr lang="en-US"/>
        </a:p>
      </dgm:t>
    </dgm:pt>
    <dgm:pt modelId="{34D7B1CD-922D-47C8-98D6-D852C485D6EA}" type="sibTrans" cxnId="{D3FEAE70-15FD-416E-BFF5-131198CF7D26}">
      <dgm:prSet/>
      <dgm:spPr/>
      <dgm:t>
        <a:bodyPr/>
        <a:lstStyle/>
        <a:p>
          <a:endParaRPr lang="en-US"/>
        </a:p>
      </dgm:t>
    </dgm:pt>
    <dgm:pt modelId="{BD401336-511F-4FBB-B7A6-057DF3780260}">
      <dgm:prSet/>
      <dgm:spPr/>
      <dgm:t>
        <a:bodyPr/>
        <a:lstStyle/>
        <a:p>
          <a:r>
            <a:rPr lang="en-US" dirty="0"/>
            <a:t>several mortgage programs to fit each  borrower’s specific needs.</a:t>
          </a:r>
        </a:p>
      </dgm:t>
    </dgm:pt>
    <dgm:pt modelId="{984C4A8A-8A1E-4780-A100-5B374163B4D9}" type="parTrans" cxnId="{87FEB259-576A-4492-A736-9B3F341269DE}">
      <dgm:prSet/>
      <dgm:spPr/>
      <dgm:t>
        <a:bodyPr/>
        <a:lstStyle/>
        <a:p>
          <a:endParaRPr lang="en-US"/>
        </a:p>
      </dgm:t>
    </dgm:pt>
    <dgm:pt modelId="{BBA85B43-F2F0-4F7D-BEE0-58EE9F994C6B}" type="sibTrans" cxnId="{87FEB259-576A-4492-A736-9B3F341269DE}">
      <dgm:prSet/>
      <dgm:spPr/>
      <dgm:t>
        <a:bodyPr/>
        <a:lstStyle/>
        <a:p>
          <a:endParaRPr lang="en-US"/>
        </a:p>
      </dgm:t>
    </dgm:pt>
    <dgm:pt modelId="{87F0AD44-41B5-4C50-AD76-92ADFD8D2B2C}">
      <dgm:prSet/>
      <dgm:spPr/>
      <dgm:t>
        <a:bodyPr/>
        <a:lstStyle/>
        <a:p>
          <a:pPr>
            <a:defRPr b="1"/>
          </a:pPr>
          <a:r>
            <a:rPr lang="en-US" dirty="0"/>
            <a:t>HUD APPROVED CREDIT COUNSELING COURSE IS REQUIRED</a:t>
          </a:r>
        </a:p>
      </dgm:t>
    </dgm:pt>
    <dgm:pt modelId="{2AFD6B59-CA19-444F-8BD6-77DE3A1F2B71}" type="parTrans" cxnId="{42B0DE52-59E5-460E-81E9-491C6FB863CA}">
      <dgm:prSet/>
      <dgm:spPr/>
      <dgm:t>
        <a:bodyPr/>
        <a:lstStyle/>
        <a:p>
          <a:endParaRPr lang="en-US"/>
        </a:p>
      </dgm:t>
    </dgm:pt>
    <dgm:pt modelId="{E78BFC70-162A-4EB0-875E-93B05E75F5F6}" type="sibTrans" cxnId="{42B0DE52-59E5-460E-81E9-491C6FB863CA}">
      <dgm:prSet/>
      <dgm:spPr/>
      <dgm:t>
        <a:bodyPr/>
        <a:lstStyle/>
        <a:p>
          <a:endParaRPr lang="en-US"/>
        </a:p>
      </dgm:t>
    </dgm:pt>
    <dgm:pt modelId="{4688E12F-D505-44C8-B9FD-D7FCEE0A5B32}">
      <dgm:prSet/>
      <dgm:spPr/>
      <dgm:t>
        <a:bodyPr/>
        <a:lstStyle/>
        <a:p>
          <a:r>
            <a:rPr lang="en-US" dirty="0"/>
            <a:t>The course can be on-line or in person</a:t>
          </a:r>
        </a:p>
        <a:p>
          <a:r>
            <a:rPr lang="en-US" b="1" dirty="0"/>
            <a:t>AND</a:t>
          </a:r>
        </a:p>
      </dgm:t>
    </dgm:pt>
    <dgm:pt modelId="{BA5994FF-C777-44CC-A7E3-10D2717AAAD0}" type="parTrans" cxnId="{D34E6B5A-2DE0-4C08-96A7-940E4F21BE1D}">
      <dgm:prSet/>
      <dgm:spPr/>
      <dgm:t>
        <a:bodyPr/>
        <a:lstStyle/>
        <a:p>
          <a:endParaRPr lang="en-US"/>
        </a:p>
      </dgm:t>
    </dgm:pt>
    <dgm:pt modelId="{8411A09B-4370-4E33-A360-024AE45E4B19}" type="sibTrans" cxnId="{D34E6B5A-2DE0-4C08-96A7-940E4F21BE1D}">
      <dgm:prSet/>
      <dgm:spPr/>
      <dgm:t>
        <a:bodyPr/>
        <a:lstStyle/>
        <a:p>
          <a:endParaRPr lang="en-US"/>
        </a:p>
      </dgm:t>
    </dgm:pt>
    <dgm:pt modelId="{3EC0B4F7-D764-4BA2-B93E-D19F440046D3}">
      <dgm:prSet/>
      <dgm:spPr/>
      <dgm:t>
        <a:bodyPr/>
        <a:lstStyle/>
        <a:p>
          <a:r>
            <a:rPr lang="en-US"/>
            <a:t>A certificate of completion is required for each borrower</a:t>
          </a:r>
        </a:p>
      </dgm:t>
    </dgm:pt>
    <dgm:pt modelId="{E9381C64-4BB1-4F91-B3EB-FE50C954C05B}" type="parTrans" cxnId="{1AB8BE7B-3755-4B0B-A1C2-D59065A209A5}">
      <dgm:prSet/>
      <dgm:spPr/>
      <dgm:t>
        <a:bodyPr/>
        <a:lstStyle/>
        <a:p>
          <a:endParaRPr lang="en-US"/>
        </a:p>
      </dgm:t>
    </dgm:pt>
    <dgm:pt modelId="{8A993F7A-775D-432B-BC21-66A20EBF3659}" type="sibTrans" cxnId="{1AB8BE7B-3755-4B0B-A1C2-D59065A209A5}">
      <dgm:prSet/>
      <dgm:spPr/>
      <dgm:t>
        <a:bodyPr/>
        <a:lstStyle/>
        <a:p>
          <a:endParaRPr lang="en-US"/>
        </a:p>
      </dgm:t>
    </dgm:pt>
    <dgm:pt modelId="{D7502CE9-AF5C-4980-B960-CFF9F47665C6}" type="pres">
      <dgm:prSet presAssocID="{709BEAD2-A8CB-4537-AC57-7ED0318134CD}" presName="root" presStyleCnt="0">
        <dgm:presLayoutVars>
          <dgm:dir/>
          <dgm:resizeHandles val="exact"/>
        </dgm:presLayoutVars>
      </dgm:prSet>
      <dgm:spPr/>
    </dgm:pt>
    <dgm:pt modelId="{920F5E82-4629-4FE1-8B28-EC13212E0695}" type="pres">
      <dgm:prSet presAssocID="{C678544C-68AE-4EA4-B154-EADF4F628F94}" presName="compNode" presStyleCnt="0"/>
      <dgm:spPr/>
    </dgm:pt>
    <dgm:pt modelId="{2C5F955D-EA34-4E05-8CEB-B4E6CA190DF7}" type="pres">
      <dgm:prSet presAssocID="{C678544C-68AE-4EA4-B154-EADF4F628F94}"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inimize"/>
        </a:ext>
      </dgm:extLst>
    </dgm:pt>
    <dgm:pt modelId="{CE0C42F1-F5D8-4E01-ADA1-1DCAB67D0D89}" type="pres">
      <dgm:prSet presAssocID="{C678544C-68AE-4EA4-B154-EADF4F628F94}" presName="iconSpace" presStyleCnt="0"/>
      <dgm:spPr/>
    </dgm:pt>
    <dgm:pt modelId="{815C5987-1EB1-4623-9CB3-46670ECE3581}" type="pres">
      <dgm:prSet presAssocID="{C678544C-68AE-4EA4-B154-EADF4F628F94}" presName="parTx" presStyleLbl="revTx" presStyleIdx="0" presStyleCnt="10">
        <dgm:presLayoutVars>
          <dgm:chMax val="0"/>
          <dgm:chPref val="0"/>
        </dgm:presLayoutVars>
      </dgm:prSet>
      <dgm:spPr/>
    </dgm:pt>
    <dgm:pt modelId="{DC7A326C-3654-4B5D-B233-11B80DFF55BD}" type="pres">
      <dgm:prSet presAssocID="{C678544C-68AE-4EA4-B154-EADF4F628F94}" presName="txSpace" presStyleCnt="0"/>
      <dgm:spPr/>
    </dgm:pt>
    <dgm:pt modelId="{88865531-F062-458D-8C34-037CF18E8BB3}" type="pres">
      <dgm:prSet presAssocID="{C678544C-68AE-4EA4-B154-EADF4F628F94}" presName="desTx" presStyleLbl="revTx" presStyleIdx="1" presStyleCnt="10">
        <dgm:presLayoutVars/>
      </dgm:prSet>
      <dgm:spPr/>
    </dgm:pt>
    <dgm:pt modelId="{3DA7219D-ACA1-4D4F-B3FA-D652DB73CAEF}" type="pres">
      <dgm:prSet presAssocID="{141D1A4A-5F3E-4078-8043-F8F538DB57DD}" presName="sibTrans" presStyleCnt="0"/>
      <dgm:spPr/>
    </dgm:pt>
    <dgm:pt modelId="{DD3CA844-9B29-469C-ACA5-D467A93A0880}" type="pres">
      <dgm:prSet presAssocID="{61116B60-30C1-45E3-A0BF-852EE1B900A0}" presName="compNode" presStyleCnt="0"/>
      <dgm:spPr/>
    </dgm:pt>
    <dgm:pt modelId="{9C4C446C-8A94-4FA7-9C3B-792F9FE6DA22}" type="pres">
      <dgm:prSet presAssocID="{61116B60-30C1-45E3-A0BF-852EE1B900A0}"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328A6D36-5543-4EC2-BA6C-63925F6D563D}" type="pres">
      <dgm:prSet presAssocID="{61116B60-30C1-45E3-A0BF-852EE1B900A0}" presName="iconSpace" presStyleCnt="0"/>
      <dgm:spPr/>
    </dgm:pt>
    <dgm:pt modelId="{B99D92D8-9C74-4EDE-95D9-710274C1D53F}" type="pres">
      <dgm:prSet presAssocID="{61116B60-30C1-45E3-A0BF-852EE1B900A0}" presName="parTx" presStyleLbl="revTx" presStyleIdx="2" presStyleCnt="10">
        <dgm:presLayoutVars>
          <dgm:chMax val="0"/>
          <dgm:chPref val="0"/>
        </dgm:presLayoutVars>
      </dgm:prSet>
      <dgm:spPr/>
    </dgm:pt>
    <dgm:pt modelId="{2AB352FA-07B5-4663-8158-8DD8868A7706}" type="pres">
      <dgm:prSet presAssocID="{61116B60-30C1-45E3-A0BF-852EE1B900A0}" presName="txSpace" presStyleCnt="0"/>
      <dgm:spPr/>
    </dgm:pt>
    <dgm:pt modelId="{94A38B81-4EDC-4920-85E7-C2ADE4C26BDA}" type="pres">
      <dgm:prSet presAssocID="{61116B60-30C1-45E3-A0BF-852EE1B900A0}" presName="desTx" presStyleLbl="revTx" presStyleIdx="3" presStyleCnt="10">
        <dgm:presLayoutVars/>
      </dgm:prSet>
      <dgm:spPr/>
    </dgm:pt>
    <dgm:pt modelId="{B0BC012D-2248-4A9A-98F6-0058FEEDC0AC}" type="pres">
      <dgm:prSet presAssocID="{BE3578FF-47B2-4869-9E3A-04A858F7DEC6}" presName="sibTrans" presStyleCnt="0"/>
      <dgm:spPr/>
    </dgm:pt>
    <dgm:pt modelId="{971A9EE4-5A30-42AB-ACE5-DB7C5972D9CE}" type="pres">
      <dgm:prSet presAssocID="{185A8370-A762-4258-8434-55E0902E9BD5}" presName="compNode" presStyleCnt="0"/>
      <dgm:spPr/>
    </dgm:pt>
    <dgm:pt modelId="{75C0FD71-F8F2-4254-8231-02552B23F2EE}" type="pres">
      <dgm:prSet presAssocID="{185A8370-A762-4258-8434-55E0902E9BD5}"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ins"/>
        </a:ext>
      </dgm:extLst>
    </dgm:pt>
    <dgm:pt modelId="{64F7C6FB-7521-4FA5-9995-F31D52057555}" type="pres">
      <dgm:prSet presAssocID="{185A8370-A762-4258-8434-55E0902E9BD5}" presName="iconSpace" presStyleCnt="0"/>
      <dgm:spPr/>
    </dgm:pt>
    <dgm:pt modelId="{0DC38192-B1E5-4279-AAD6-ED49DE1C2451}" type="pres">
      <dgm:prSet presAssocID="{185A8370-A762-4258-8434-55E0902E9BD5}" presName="parTx" presStyleLbl="revTx" presStyleIdx="4" presStyleCnt="10">
        <dgm:presLayoutVars>
          <dgm:chMax val="0"/>
          <dgm:chPref val="0"/>
        </dgm:presLayoutVars>
      </dgm:prSet>
      <dgm:spPr/>
    </dgm:pt>
    <dgm:pt modelId="{33157755-4ACD-4FFA-8C80-E73873659C7E}" type="pres">
      <dgm:prSet presAssocID="{185A8370-A762-4258-8434-55E0902E9BD5}" presName="txSpace" presStyleCnt="0"/>
      <dgm:spPr/>
    </dgm:pt>
    <dgm:pt modelId="{1F59F265-4FA2-4A25-9616-B7C64DD6977F}" type="pres">
      <dgm:prSet presAssocID="{185A8370-A762-4258-8434-55E0902E9BD5}" presName="desTx" presStyleLbl="revTx" presStyleIdx="5" presStyleCnt="10">
        <dgm:presLayoutVars/>
      </dgm:prSet>
      <dgm:spPr/>
    </dgm:pt>
    <dgm:pt modelId="{9023A8EC-4508-4205-90EB-63F7CE9D3421}" type="pres">
      <dgm:prSet presAssocID="{2A44AB38-4850-47A3-9852-88AA47048052}" presName="sibTrans" presStyleCnt="0"/>
      <dgm:spPr/>
    </dgm:pt>
    <dgm:pt modelId="{F1C6A6A0-4768-4EE4-AE53-AB1F3EE14650}" type="pres">
      <dgm:prSet presAssocID="{37E4977F-2CEF-448D-B7E3-DDA13F9397A6}" presName="compNode" presStyleCnt="0"/>
      <dgm:spPr/>
    </dgm:pt>
    <dgm:pt modelId="{7F1B699F-E85D-42D8-B9DB-AA90F758063F}" type="pres">
      <dgm:prSet presAssocID="{37E4977F-2CEF-448D-B7E3-DDA13F9397A6}"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ollar"/>
        </a:ext>
      </dgm:extLst>
    </dgm:pt>
    <dgm:pt modelId="{A8E7FF41-26D2-486D-949C-9AB0B86AC16B}" type="pres">
      <dgm:prSet presAssocID="{37E4977F-2CEF-448D-B7E3-DDA13F9397A6}" presName="iconSpace" presStyleCnt="0"/>
      <dgm:spPr/>
    </dgm:pt>
    <dgm:pt modelId="{11D38D67-798C-4C8D-8A5D-3BA17A788D6D}" type="pres">
      <dgm:prSet presAssocID="{37E4977F-2CEF-448D-B7E3-DDA13F9397A6}" presName="parTx" presStyleLbl="revTx" presStyleIdx="6" presStyleCnt="10">
        <dgm:presLayoutVars>
          <dgm:chMax val="0"/>
          <dgm:chPref val="0"/>
        </dgm:presLayoutVars>
      </dgm:prSet>
      <dgm:spPr/>
    </dgm:pt>
    <dgm:pt modelId="{9B3EBF8A-89DD-4942-A19B-26973EDD880C}" type="pres">
      <dgm:prSet presAssocID="{37E4977F-2CEF-448D-B7E3-DDA13F9397A6}" presName="txSpace" presStyleCnt="0"/>
      <dgm:spPr/>
    </dgm:pt>
    <dgm:pt modelId="{7285934A-86CC-4312-9625-244EACBA2A6B}" type="pres">
      <dgm:prSet presAssocID="{37E4977F-2CEF-448D-B7E3-DDA13F9397A6}" presName="desTx" presStyleLbl="revTx" presStyleIdx="7" presStyleCnt="10">
        <dgm:presLayoutVars/>
      </dgm:prSet>
      <dgm:spPr/>
    </dgm:pt>
    <dgm:pt modelId="{3BA3C9E0-B07D-4E6E-9963-7D0E8BCA6E5B}" type="pres">
      <dgm:prSet presAssocID="{4C389450-1C69-4E4F-BB23-8E317F97AFEA}" presName="sibTrans" presStyleCnt="0"/>
      <dgm:spPr/>
    </dgm:pt>
    <dgm:pt modelId="{E38C5A9F-F73C-472E-A714-BABF161FB47D}" type="pres">
      <dgm:prSet presAssocID="{87F0AD44-41B5-4C50-AD76-92ADFD8D2B2C}" presName="compNode" presStyleCnt="0"/>
      <dgm:spPr/>
    </dgm:pt>
    <dgm:pt modelId="{20148097-78E9-4002-BB1C-9E2F4D29DCE8}" type="pres">
      <dgm:prSet presAssocID="{87F0AD44-41B5-4C50-AD76-92ADFD8D2B2C}"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iploma Roll"/>
        </a:ext>
      </dgm:extLst>
    </dgm:pt>
    <dgm:pt modelId="{3A23CF20-2B9D-4105-A911-9E5DE7A352E8}" type="pres">
      <dgm:prSet presAssocID="{87F0AD44-41B5-4C50-AD76-92ADFD8D2B2C}" presName="iconSpace" presStyleCnt="0"/>
      <dgm:spPr/>
    </dgm:pt>
    <dgm:pt modelId="{F7753D6B-779E-4EF5-9564-465BC6D5E450}" type="pres">
      <dgm:prSet presAssocID="{87F0AD44-41B5-4C50-AD76-92ADFD8D2B2C}" presName="parTx" presStyleLbl="revTx" presStyleIdx="8" presStyleCnt="10">
        <dgm:presLayoutVars>
          <dgm:chMax val="0"/>
          <dgm:chPref val="0"/>
        </dgm:presLayoutVars>
      </dgm:prSet>
      <dgm:spPr/>
    </dgm:pt>
    <dgm:pt modelId="{86FAE19B-89EC-47F8-8EA6-4403790CAE92}" type="pres">
      <dgm:prSet presAssocID="{87F0AD44-41B5-4C50-AD76-92ADFD8D2B2C}" presName="txSpace" presStyleCnt="0"/>
      <dgm:spPr/>
    </dgm:pt>
    <dgm:pt modelId="{AC824668-E4AC-4A5D-BBDA-42385F5A17E2}" type="pres">
      <dgm:prSet presAssocID="{87F0AD44-41B5-4C50-AD76-92ADFD8D2B2C}" presName="desTx" presStyleLbl="revTx" presStyleIdx="9" presStyleCnt="10">
        <dgm:presLayoutVars/>
      </dgm:prSet>
      <dgm:spPr/>
    </dgm:pt>
  </dgm:ptLst>
  <dgm:cxnLst>
    <dgm:cxn modelId="{3B90D502-78EF-4477-BEA9-672ED80A7D1D}" type="presOf" srcId="{C678544C-68AE-4EA4-B154-EADF4F628F94}" destId="{815C5987-1EB1-4623-9CB3-46670ECE3581}" srcOrd="0" destOrd="0" presId="urn:microsoft.com/office/officeart/2018/5/layout/CenteredIconLabelDescriptionList"/>
    <dgm:cxn modelId="{F174D513-06AC-4D73-9F92-9A5A98B0CACE}" type="presOf" srcId="{4688E12F-D505-44C8-B9FD-D7FCEE0A5B32}" destId="{AC824668-E4AC-4A5D-BBDA-42385F5A17E2}" srcOrd="0" destOrd="0" presId="urn:microsoft.com/office/officeart/2018/5/layout/CenteredIconLabelDescriptionList"/>
    <dgm:cxn modelId="{7C814015-67B2-4644-8390-54A8FACB13EA}" srcId="{709BEAD2-A8CB-4537-AC57-7ED0318134CD}" destId="{C678544C-68AE-4EA4-B154-EADF4F628F94}" srcOrd="0" destOrd="0" parTransId="{2D651A5E-7A30-4C9F-A118-46B4810B5B0C}" sibTransId="{141D1A4A-5F3E-4078-8043-F8F538DB57DD}"/>
    <dgm:cxn modelId="{42B0DE52-59E5-460E-81E9-491C6FB863CA}" srcId="{709BEAD2-A8CB-4537-AC57-7ED0318134CD}" destId="{87F0AD44-41B5-4C50-AD76-92ADFD8D2B2C}" srcOrd="4" destOrd="0" parTransId="{2AFD6B59-CA19-444F-8BD6-77DE3A1F2B71}" sibTransId="{E78BFC70-162A-4EB0-875E-93B05E75F5F6}"/>
    <dgm:cxn modelId="{87FEB259-576A-4492-A736-9B3F341269DE}" srcId="{37E4977F-2CEF-448D-B7E3-DDA13F9397A6}" destId="{BD401336-511F-4FBB-B7A6-057DF3780260}" srcOrd="1" destOrd="0" parTransId="{984C4A8A-8A1E-4780-A100-5B374163B4D9}" sibTransId="{BBA85B43-F2F0-4F7D-BEE0-58EE9F994C6B}"/>
    <dgm:cxn modelId="{D34E6B5A-2DE0-4C08-96A7-940E4F21BE1D}" srcId="{87F0AD44-41B5-4C50-AD76-92ADFD8D2B2C}" destId="{4688E12F-D505-44C8-B9FD-D7FCEE0A5B32}" srcOrd="0" destOrd="0" parTransId="{BA5994FF-C777-44CC-A7E3-10D2717AAAD0}" sibTransId="{8411A09B-4370-4E33-A360-024AE45E4B19}"/>
    <dgm:cxn modelId="{D3FEAE70-15FD-416E-BFF5-131198CF7D26}" srcId="{37E4977F-2CEF-448D-B7E3-DDA13F9397A6}" destId="{AF8847E7-7C01-4368-AB91-59D8DD9E2BFA}" srcOrd="0" destOrd="0" parTransId="{C2619ACC-17F8-40E5-A4D7-ECBB23A7FDFA}" sibTransId="{34D7B1CD-922D-47C8-98D6-D852C485D6EA}"/>
    <dgm:cxn modelId="{1AB8BE7B-3755-4B0B-A1C2-D59065A209A5}" srcId="{87F0AD44-41B5-4C50-AD76-92ADFD8D2B2C}" destId="{3EC0B4F7-D764-4BA2-B93E-D19F440046D3}" srcOrd="1" destOrd="0" parTransId="{E9381C64-4BB1-4F91-B3EB-FE50C954C05B}" sibTransId="{8A993F7A-775D-432B-BC21-66A20EBF3659}"/>
    <dgm:cxn modelId="{CE446389-E4AF-489F-B3C0-A101048F2F64}" type="presOf" srcId="{37E4977F-2CEF-448D-B7E3-DDA13F9397A6}" destId="{11D38D67-798C-4C8D-8A5D-3BA17A788D6D}" srcOrd="0" destOrd="0" presId="urn:microsoft.com/office/officeart/2018/5/layout/CenteredIconLabelDescriptionList"/>
    <dgm:cxn modelId="{7713698F-F7CB-4771-B16C-9DDE2DC2548E}" type="presOf" srcId="{BD401336-511F-4FBB-B7A6-057DF3780260}" destId="{7285934A-86CC-4312-9625-244EACBA2A6B}" srcOrd="0" destOrd="1" presId="urn:microsoft.com/office/officeart/2018/5/layout/CenteredIconLabelDescriptionList"/>
    <dgm:cxn modelId="{7238E794-B381-4B88-86C3-874DDA6F116E}" type="presOf" srcId="{709BEAD2-A8CB-4537-AC57-7ED0318134CD}" destId="{D7502CE9-AF5C-4980-B960-CFF9F47665C6}" srcOrd="0" destOrd="0" presId="urn:microsoft.com/office/officeart/2018/5/layout/CenteredIconLabelDescriptionList"/>
    <dgm:cxn modelId="{9059C8A4-51F3-4769-992C-3F27E248F60B}" type="presOf" srcId="{61116B60-30C1-45E3-A0BF-852EE1B900A0}" destId="{B99D92D8-9C74-4EDE-95D9-710274C1D53F}" srcOrd="0" destOrd="0" presId="urn:microsoft.com/office/officeart/2018/5/layout/CenteredIconLabelDescriptionList"/>
    <dgm:cxn modelId="{F370D7B6-14C3-44E7-9F01-E90F4DD16270}" type="presOf" srcId="{87F0AD44-41B5-4C50-AD76-92ADFD8D2B2C}" destId="{F7753D6B-779E-4EF5-9564-465BC6D5E450}" srcOrd="0" destOrd="0" presId="urn:microsoft.com/office/officeart/2018/5/layout/CenteredIconLabelDescriptionList"/>
    <dgm:cxn modelId="{D90878B8-0BFA-4C06-9DB7-3346F36564E4}" srcId="{709BEAD2-A8CB-4537-AC57-7ED0318134CD}" destId="{61116B60-30C1-45E3-A0BF-852EE1B900A0}" srcOrd="1" destOrd="0" parTransId="{69E596C9-6402-437B-B5CB-1C2AD8622546}" sibTransId="{BE3578FF-47B2-4869-9E3A-04A858F7DEC6}"/>
    <dgm:cxn modelId="{706DB7C0-991E-4B2D-9F9B-B852B9D4D32E}" srcId="{709BEAD2-A8CB-4537-AC57-7ED0318134CD}" destId="{185A8370-A762-4258-8434-55E0902E9BD5}" srcOrd="2" destOrd="0" parTransId="{C57C59F8-82BB-472A-BE52-8B0F68C33AB6}" sibTransId="{2A44AB38-4850-47A3-9852-88AA47048052}"/>
    <dgm:cxn modelId="{420A87C9-210F-4587-BE32-3080EF26715A}" srcId="{709BEAD2-A8CB-4537-AC57-7ED0318134CD}" destId="{37E4977F-2CEF-448D-B7E3-DDA13F9397A6}" srcOrd="3" destOrd="0" parTransId="{8A296030-A7A4-4965-92D5-4198211E9C47}" sibTransId="{4C389450-1C69-4E4F-BB23-8E317F97AFEA}"/>
    <dgm:cxn modelId="{3F468ECB-472C-451E-B6AC-0733C7CD0E55}" type="presOf" srcId="{185A8370-A762-4258-8434-55E0902E9BD5}" destId="{0DC38192-B1E5-4279-AAD6-ED49DE1C2451}" srcOrd="0" destOrd="0" presId="urn:microsoft.com/office/officeart/2018/5/layout/CenteredIconLabelDescriptionList"/>
    <dgm:cxn modelId="{8669E3EC-9E8E-4B24-B791-CFA628326CC2}" type="presOf" srcId="{AF8847E7-7C01-4368-AB91-59D8DD9E2BFA}" destId="{7285934A-86CC-4312-9625-244EACBA2A6B}" srcOrd="0" destOrd="0" presId="urn:microsoft.com/office/officeart/2018/5/layout/CenteredIconLabelDescriptionList"/>
    <dgm:cxn modelId="{D7B503FA-D5DE-418A-A37F-511EBB9EF454}" type="presOf" srcId="{3EC0B4F7-D764-4BA2-B93E-D19F440046D3}" destId="{AC824668-E4AC-4A5D-BBDA-42385F5A17E2}" srcOrd="0" destOrd="1" presId="urn:microsoft.com/office/officeart/2018/5/layout/CenteredIconLabelDescriptionList"/>
    <dgm:cxn modelId="{B77F376D-FDB4-4E47-9FCA-A46BB74E6518}" type="presParOf" srcId="{D7502CE9-AF5C-4980-B960-CFF9F47665C6}" destId="{920F5E82-4629-4FE1-8B28-EC13212E0695}" srcOrd="0" destOrd="0" presId="urn:microsoft.com/office/officeart/2018/5/layout/CenteredIconLabelDescriptionList"/>
    <dgm:cxn modelId="{C8B5206C-8803-451D-B6AF-DE602EAEA02A}" type="presParOf" srcId="{920F5E82-4629-4FE1-8B28-EC13212E0695}" destId="{2C5F955D-EA34-4E05-8CEB-B4E6CA190DF7}" srcOrd="0" destOrd="0" presId="urn:microsoft.com/office/officeart/2018/5/layout/CenteredIconLabelDescriptionList"/>
    <dgm:cxn modelId="{643F5421-3AC3-4582-9B3B-0C8ECE5AD155}" type="presParOf" srcId="{920F5E82-4629-4FE1-8B28-EC13212E0695}" destId="{CE0C42F1-F5D8-4E01-ADA1-1DCAB67D0D89}" srcOrd="1" destOrd="0" presId="urn:microsoft.com/office/officeart/2018/5/layout/CenteredIconLabelDescriptionList"/>
    <dgm:cxn modelId="{E91EAA4E-DCFB-4082-8B8C-A8C3A00DC232}" type="presParOf" srcId="{920F5E82-4629-4FE1-8B28-EC13212E0695}" destId="{815C5987-1EB1-4623-9CB3-46670ECE3581}" srcOrd="2" destOrd="0" presId="urn:microsoft.com/office/officeart/2018/5/layout/CenteredIconLabelDescriptionList"/>
    <dgm:cxn modelId="{2F66A3B1-0590-4EDF-9730-A64E576F521C}" type="presParOf" srcId="{920F5E82-4629-4FE1-8B28-EC13212E0695}" destId="{DC7A326C-3654-4B5D-B233-11B80DFF55BD}" srcOrd="3" destOrd="0" presId="urn:microsoft.com/office/officeart/2018/5/layout/CenteredIconLabelDescriptionList"/>
    <dgm:cxn modelId="{8F913A9D-C434-49D6-8944-C62045284DAB}" type="presParOf" srcId="{920F5E82-4629-4FE1-8B28-EC13212E0695}" destId="{88865531-F062-458D-8C34-037CF18E8BB3}" srcOrd="4" destOrd="0" presId="urn:microsoft.com/office/officeart/2018/5/layout/CenteredIconLabelDescriptionList"/>
    <dgm:cxn modelId="{A56D7EAB-D3BE-4291-878E-69042797BEC1}" type="presParOf" srcId="{D7502CE9-AF5C-4980-B960-CFF9F47665C6}" destId="{3DA7219D-ACA1-4D4F-B3FA-D652DB73CAEF}" srcOrd="1" destOrd="0" presId="urn:microsoft.com/office/officeart/2018/5/layout/CenteredIconLabelDescriptionList"/>
    <dgm:cxn modelId="{09950772-C108-4987-8B6D-61C3AA1FF2E4}" type="presParOf" srcId="{D7502CE9-AF5C-4980-B960-CFF9F47665C6}" destId="{DD3CA844-9B29-469C-ACA5-D467A93A0880}" srcOrd="2" destOrd="0" presId="urn:microsoft.com/office/officeart/2018/5/layout/CenteredIconLabelDescriptionList"/>
    <dgm:cxn modelId="{232FB36C-CA77-4552-AD28-CCE3EE4514F7}" type="presParOf" srcId="{DD3CA844-9B29-469C-ACA5-D467A93A0880}" destId="{9C4C446C-8A94-4FA7-9C3B-792F9FE6DA22}" srcOrd="0" destOrd="0" presId="urn:microsoft.com/office/officeart/2018/5/layout/CenteredIconLabelDescriptionList"/>
    <dgm:cxn modelId="{42ED09B4-4E45-4971-AF2B-98D73EB9AA30}" type="presParOf" srcId="{DD3CA844-9B29-469C-ACA5-D467A93A0880}" destId="{328A6D36-5543-4EC2-BA6C-63925F6D563D}" srcOrd="1" destOrd="0" presId="urn:microsoft.com/office/officeart/2018/5/layout/CenteredIconLabelDescriptionList"/>
    <dgm:cxn modelId="{B8AC2DF6-27C3-4807-A14E-538E9DA85E44}" type="presParOf" srcId="{DD3CA844-9B29-469C-ACA5-D467A93A0880}" destId="{B99D92D8-9C74-4EDE-95D9-710274C1D53F}" srcOrd="2" destOrd="0" presId="urn:microsoft.com/office/officeart/2018/5/layout/CenteredIconLabelDescriptionList"/>
    <dgm:cxn modelId="{0FE0EA08-A663-440E-BD75-D3F7575EE199}" type="presParOf" srcId="{DD3CA844-9B29-469C-ACA5-D467A93A0880}" destId="{2AB352FA-07B5-4663-8158-8DD8868A7706}" srcOrd="3" destOrd="0" presId="urn:microsoft.com/office/officeart/2018/5/layout/CenteredIconLabelDescriptionList"/>
    <dgm:cxn modelId="{B93D023E-404F-4B22-BB92-4354C6F54273}" type="presParOf" srcId="{DD3CA844-9B29-469C-ACA5-D467A93A0880}" destId="{94A38B81-4EDC-4920-85E7-C2ADE4C26BDA}" srcOrd="4" destOrd="0" presId="urn:microsoft.com/office/officeart/2018/5/layout/CenteredIconLabelDescriptionList"/>
    <dgm:cxn modelId="{DCA6CCA3-EAB2-4800-9B7E-750CC28C7E64}" type="presParOf" srcId="{D7502CE9-AF5C-4980-B960-CFF9F47665C6}" destId="{B0BC012D-2248-4A9A-98F6-0058FEEDC0AC}" srcOrd="3" destOrd="0" presId="urn:microsoft.com/office/officeart/2018/5/layout/CenteredIconLabelDescriptionList"/>
    <dgm:cxn modelId="{EB0E2707-1E81-4976-9060-0C522313CE38}" type="presParOf" srcId="{D7502CE9-AF5C-4980-B960-CFF9F47665C6}" destId="{971A9EE4-5A30-42AB-ACE5-DB7C5972D9CE}" srcOrd="4" destOrd="0" presId="urn:microsoft.com/office/officeart/2018/5/layout/CenteredIconLabelDescriptionList"/>
    <dgm:cxn modelId="{E4BF7A4B-9669-48D7-82FB-7A9A16AA59FE}" type="presParOf" srcId="{971A9EE4-5A30-42AB-ACE5-DB7C5972D9CE}" destId="{75C0FD71-F8F2-4254-8231-02552B23F2EE}" srcOrd="0" destOrd="0" presId="urn:microsoft.com/office/officeart/2018/5/layout/CenteredIconLabelDescriptionList"/>
    <dgm:cxn modelId="{38285963-0C80-4EA8-9BB5-891FBB2FEA1E}" type="presParOf" srcId="{971A9EE4-5A30-42AB-ACE5-DB7C5972D9CE}" destId="{64F7C6FB-7521-4FA5-9995-F31D52057555}" srcOrd="1" destOrd="0" presId="urn:microsoft.com/office/officeart/2018/5/layout/CenteredIconLabelDescriptionList"/>
    <dgm:cxn modelId="{391560E8-41E8-434F-B5F7-6CF926AF3399}" type="presParOf" srcId="{971A9EE4-5A30-42AB-ACE5-DB7C5972D9CE}" destId="{0DC38192-B1E5-4279-AAD6-ED49DE1C2451}" srcOrd="2" destOrd="0" presId="urn:microsoft.com/office/officeart/2018/5/layout/CenteredIconLabelDescriptionList"/>
    <dgm:cxn modelId="{BA9AC273-E885-46E3-ADC1-9021D283D571}" type="presParOf" srcId="{971A9EE4-5A30-42AB-ACE5-DB7C5972D9CE}" destId="{33157755-4ACD-4FFA-8C80-E73873659C7E}" srcOrd="3" destOrd="0" presId="urn:microsoft.com/office/officeart/2018/5/layout/CenteredIconLabelDescriptionList"/>
    <dgm:cxn modelId="{FE0E7232-F9A5-4C9E-81E8-FD35685AB8D5}" type="presParOf" srcId="{971A9EE4-5A30-42AB-ACE5-DB7C5972D9CE}" destId="{1F59F265-4FA2-4A25-9616-B7C64DD6977F}" srcOrd="4" destOrd="0" presId="urn:microsoft.com/office/officeart/2018/5/layout/CenteredIconLabelDescriptionList"/>
    <dgm:cxn modelId="{694BFD86-C8B3-4CE3-88C1-993634CBAC0E}" type="presParOf" srcId="{D7502CE9-AF5C-4980-B960-CFF9F47665C6}" destId="{9023A8EC-4508-4205-90EB-63F7CE9D3421}" srcOrd="5" destOrd="0" presId="urn:microsoft.com/office/officeart/2018/5/layout/CenteredIconLabelDescriptionList"/>
    <dgm:cxn modelId="{0694E759-6505-435E-BF4F-7DAEA6DDD755}" type="presParOf" srcId="{D7502CE9-AF5C-4980-B960-CFF9F47665C6}" destId="{F1C6A6A0-4768-4EE4-AE53-AB1F3EE14650}" srcOrd="6" destOrd="0" presId="urn:microsoft.com/office/officeart/2018/5/layout/CenteredIconLabelDescriptionList"/>
    <dgm:cxn modelId="{88CFE3F2-6C22-4C1C-85A4-610E46C8A661}" type="presParOf" srcId="{F1C6A6A0-4768-4EE4-AE53-AB1F3EE14650}" destId="{7F1B699F-E85D-42D8-B9DB-AA90F758063F}" srcOrd="0" destOrd="0" presId="urn:microsoft.com/office/officeart/2018/5/layout/CenteredIconLabelDescriptionList"/>
    <dgm:cxn modelId="{E23AC6F0-7A25-4FBC-A732-F9D1EC7383E3}" type="presParOf" srcId="{F1C6A6A0-4768-4EE4-AE53-AB1F3EE14650}" destId="{A8E7FF41-26D2-486D-949C-9AB0B86AC16B}" srcOrd="1" destOrd="0" presId="urn:microsoft.com/office/officeart/2018/5/layout/CenteredIconLabelDescriptionList"/>
    <dgm:cxn modelId="{88B64D93-33EC-4E7B-980E-529C7B864746}" type="presParOf" srcId="{F1C6A6A0-4768-4EE4-AE53-AB1F3EE14650}" destId="{11D38D67-798C-4C8D-8A5D-3BA17A788D6D}" srcOrd="2" destOrd="0" presId="urn:microsoft.com/office/officeart/2018/5/layout/CenteredIconLabelDescriptionList"/>
    <dgm:cxn modelId="{BFA50148-9DCE-4E97-8EF4-A89A0C7F2DE3}" type="presParOf" srcId="{F1C6A6A0-4768-4EE4-AE53-AB1F3EE14650}" destId="{9B3EBF8A-89DD-4942-A19B-26973EDD880C}" srcOrd="3" destOrd="0" presId="urn:microsoft.com/office/officeart/2018/5/layout/CenteredIconLabelDescriptionList"/>
    <dgm:cxn modelId="{297F131F-F1E0-4E9D-9073-CCE720E22305}" type="presParOf" srcId="{F1C6A6A0-4768-4EE4-AE53-AB1F3EE14650}" destId="{7285934A-86CC-4312-9625-244EACBA2A6B}" srcOrd="4" destOrd="0" presId="urn:microsoft.com/office/officeart/2018/5/layout/CenteredIconLabelDescriptionList"/>
    <dgm:cxn modelId="{50AFBDB5-25AA-4C90-9010-42C12128F6E5}" type="presParOf" srcId="{D7502CE9-AF5C-4980-B960-CFF9F47665C6}" destId="{3BA3C9E0-B07D-4E6E-9963-7D0E8BCA6E5B}" srcOrd="7" destOrd="0" presId="urn:microsoft.com/office/officeart/2018/5/layout/CenteredIconLabelDescriptionList"/>
    <dgm:cxn modelId="{D98B1EC4-C3B7-42C3-B64D-7D32908D484E}" type="presParOf" srcId="{D7502CE9-AF5C-4980-B960-CFF9F47665C6}" destId="{E38C5A9F-F73C-472E-A714-BABF161FB47D}" srcOrd="8" destOrd="0" presId="urn:microsoft.com/office/officeart/2018/5/layout/CenteredIconLabelDescriptionList"/>
    <dgm:cxn modelId="{11690651-650C-40C6-B443-113779419561}" type="presParOf" srcId="{E38C5A9F-F73C-472E-A714-BABF161FB47D}" destId="{20148097-78E9-4002-BB1C-9E2F4D29DCE8}" srcOrd="0" destOrd="0" presId="urn:microsoft.com/office/officeart/2018/5/layout/CenteredIconLabelDescriptionList"/>
    <dgm:cxn modelId="{2A750EAD-D84D-491B-B2FA-F1D45909949F}" type="presParOf" srcId="{E38C5A9F-F73C-472E-A714-BABF161FB47D}" destId="{3A23CF20-2B9D-4105-A911-9E5DE7A352E8}" srcOrd="1" destOrd="0" presId="urn:microsoft.com/office/officeart/2018/5/layout/CenteredIconLabelDescriptionList"/>
    <dgm:cxn modelId="{6841FCB6-0161-4237-8420-C336D62C5F11}" type="presParOf" srcId="{E38C5A9F-F73C-472E-A714-BABF161FB47D}" destId="{F7753D6B-779E-4EF5-9564-465BC6D5E450}" srcOrd="2" destOrd="0" presId="urn:microsoft.com/office/officeart/2018/5/layout/CenteredIconLabelDescriptionList"/>
    <dgm:cxn modelId="{A39EB033-CE9A-4358-87E4-ADDA58DDB6E3}" type="presParOf" srcId="{E38C5A9F-F73C-472E-A714-BABF161FB47D}" destId="{86FAE19B-89EC-47F8-8EA6-4403790CAE92}" srcOrd="3" destOrd="0" presId="urn:microsoft.com/office/officeart/2018/5/layout/CenteredIconLabelDescriptionList"/>
    <dgm:cxn modelId="{ED80EB56-430B-4121-82E8-0BBD78BC39A4}" type="presParOf" srcId="{E38C5A9F-F73C-472E-A714-BABF161FB47D}" destId="{AC824668-E4AC-4A5D-BBDA-42385F5A17E2}"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77D5D11-CDDA-4B28-8538-644829A9544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C82A27B-DFAD-41A7-BED2-E61AEA555311}">
      <dgm:prSet/>
      <dgm:spPr/>
      <dgm:t>
        <a:bodyPr/>
        <a:lstStyle/>
        <a:p>
          <a:r>
            <a:rPr lang="en-US" b="1" u="sng"/>
            <a:t>Maximum Income Limits </a:t>
          </a:r>
          <a:endParaRPr lang="en-US"/>
        </a:p>
      </dgm:t>
    </dgm:pt>
    <dgm:pt modelId="{B9384AFE-3A11-40DE-9592-5CE2B560A414}" type="parTrans" cxnId="{1931AC98-99B8-4019-B6CE-CD2A8844D111}">
      <dgm:prSet/>
      <dgm:spPr/>
      <dgm:t>
        <a:bodyPr/>
        <a:lstStyle/>
        <a:p>
          <a:endParaRPr lang="en-US"/>
        </a:p>
      </dgm:t>
    </dgm:pt>
    <dgm:pt modelId="{A02EFBA9-7A92-4DC8-8314-D91490D49A5F}" type="sibTrans" cxnId="{1931AC98-99B8-4019-B6CE-CD2A8844D111}">
      <dgm:prSet/>
      <dgm:spPr/>
      <dgm:t>
        <a:bodyPr/>
        <a:lstStyle/>
        <a:p>
          <a:endParaRPr lang="en-US"/>
        </a:p>
      </dgm:t>
    </dgm:pt>
    <dgm:pt modelId="{5E5B4130-1C08-4B82-9EF3-2CE7586B6CAC}">
      <dgm:prSet/>
      <dgm:spPr/>
      <dgm:t>
        <a:bodyPr/>
        <a:lstStyle/>
        <a:p>
          <a:r>
            <a:rPr lang="en-US" b="1" dirty="0"/>
            <a:t>Counties 							1-2 Family Household		3+ Family Household</a:t>
          </a:r>
          <a:endParaRPr lang="en-US" dirty="0"/>
        </a:p>
      </dgm:t>
    </dgm:pt>
    <dgm:pt modelId="{F6106188-6ABA-4E7D-B5D0-D637F402CEED}" type="parTrans" cxnId="{DE351B79-6C1F-4EF0-B79B-A9FFE15EBA71}">
      <dgm:prSet/>
      <dgm:spPr/>
      <dgm:t>
        <a:bodyPr/>
        <a:lstStyle/>
        <a:p>
          <a:endParaRPr lang="en-US"/>
        </a:p>
      </dgm:t>
    </dgm:pt>
    <dgm:pt modelId="{B0348F68-0A0F-4856-8985-2FF81C0CA36E}" type="sibTrans" cxnId="{DE351B79-6C1F-4EF0-B79B-A9FFE15EBA71}">
      <dgm:prSet/>
      <dgm:spPr/>
      <dgm:t>
        <a:bodyPr/>
        <a:lstStyle/>
        <a:p>
          <a:endParaRPr lang="en-US"/>
        </a:p>
      </dgm:t>
    </dgm:pt>
    <dgm:pt modelId="{2404D874-8FFE-4873-A3EC-2886CB3B4EA1}">
      <dgm:prSet/>
      <dgm:spPr/>
      <dgm:t>
        <a:bodyPr/>
        <a:lstStyle/>
        <a:p>
          <a:r>
            <a:rPr lang="en-US" dirty="0"/>
            <a:t>Atlantic, Burlington, Camden, Cape May					 $148,200 			$172,900</a:t>
          </a:r>
        </a:p>
      </dgm:t>
    </dgm:pt>
    <dgm:pt modelId="{9EAF58C4-F296-49E8-91A2-4C1C1288F03E}" type="parTrans" cxnId="{CA581287-5DAD-4356-A2AC-86DA2F0D1A00}">
      <dgm:prSet/>
      <dgm:spPr/>
      <dgm:t>
        <a:bodyPr/>
        <a:lstStyle/>
        <a:p>
          <a:endParaRPr lang="en-US"/>
        </a:p>
      </dgm:t>
    </dgm:pt>
    <dgm:pt modelId="{FEA77009-6013-4E26-A6E7-CEEDCF38C461}" type="sibTrans" cxnId="{CA581287-5DAD-4356-A2AC-86DA2F0D1A00}">
      <dgm:prSet/>
      <dgm:spPr/>
      <dgm:t>
        <a:bodyPr/>
        <a:lstStyle/>
        <a:p>
          <a:endParaRPr lang="en-US"/>
        </a:p>
      </dgm:t>
    </dgm:pt>
    <dgm:pt modelId="{3534FC61-CB02-4B97-9658-EB2DB629125F}">
      <dgm:prSet/>
      <dgm:spPr/>
      <dgm:t>
        <a:bodyPr/>
        <a:lstStyle/>
        <a:p>
          <a:r>
            <a:rPr lang="en-US"/>
            <a:t>Cumberland, Essex, Gloucester, Hudson,</a:t>
          </a:r>
        </a:p>
      </dgm:t>
    </dgm:pt>
    <dgm:pt modelId="{FD51F8F1-3EA9-4301-9600-79CB6B314C77}" type="parTrans" cxnId="{4097EAC3-66A2-4C98-BCE2-7DB67503E563}">
      <dgm:prSet/>
      <dgm:spPr/>
      <dgm:t>
        <a:bodyPr/>
        <a:lstStyle/>
        <a:p>
          <a:endParaRPr lang="en-US"/>
        </a:p>
      </dgm:t>
    </dgm:pt>
    <dgm:pt modelId="{B20794AD-60AC-49C4-B964-089809F6B207}" type="sibTrans" cxnId="{4097EAC3-66A2-4C98-BCE2-7DB67503E563}">
      <dgm:prSet/>
      <dgm:spPr/>
      <dgm:t>
        <a:bodyPr/>
        <a:lstStyle/>
        <a:p>
          <a:endParaRPr lang="en-US"/>
        </a:p>
      </dgm:t>
    </dgm:pt>
    <dgm:pt modelId="{606398A5-9880-4451-A662-8F0215DE1C60}">
      <dgm:prSet/>
      <dgm:spPr/>
      <dgm:t>
        <a:bodyPr/>
        <a:lstStyle/>
        <a:p>
          <a:r>
            <a:rPr lang="en-US"/>
            <a:t>Morris, Salem, Sussex, Warren &amp; Union</a:t>
          </a:r>
        </a:p>
      </dgm:t>
    </dgm:pt>
    <dgm:pt modelId="{760A2450-4B8F-480B-AA75-E56B3068CDF4}" type="parTrans" cxnId="{61A6583C-E038-4AF2-B4B0-27ECAE47F3A8}">
      <dgm:prSet/>
      <dgm:spPr/>
      <dgm:t>
        <a:bodyPr/>
        <a:lstStyle/>
        <a:p>
          <a:endParaRPr lang="en-US"/>
        </a:p>
      </dgm:t>
    </dgm:pt>
    <dgm:pt modelId="{8A6E9A01-C525-4406-84E4-B891D825AFE9}" type="sibTrans" cxnId="{61A6583C-E038-4AF2-B4B0-27ECAE47F3A8}">
      <dgm:prSet/>
      <dgm:spPr/>
      <dgm:t>
        <a:bodyPr/>
        <a:lstStyle/>
        <a:p>
          <a:endParaRPr lang="en-US"/>
        </a:p>
      </dgm:t>
    </dgm:pt>
    <dgm:pt modelId="{545D87F6-6A9A-4F19-840D-226BC817A78C}">
      <dgm:prSet/>
      <dgm:spPr/>
      <dgm:t>
        <a:bodyPr/>
        <a:lstStyle/>
        <a:p>
          <a:r>
            <a:rPr lang="en-US" dirty="0"/>
            <a:t>Mercer 									$150,240 			$175,280</a:t>
          </a:r>
        </a:p>
      </dgm:t>
    </dgm:pt>
    <dgm:pt modelId="{49DCCB58-797E-490A-A47F-8E56927196CE}" type="parTrans" cxnId="{1D311867-0480-410B-8B65-75E42802AF4B}">
      <dgm:prSet/>
      <dgm:spPr/>
      <dgm:t>
        <a:bodyPr/>
        <a:lstStyle/>
        <a:p>
          <a:endParaRPr lang="en-US"/>
        </a:p>
      </dgm:t>
    </dgm:pt>
    <dgm:pt modelId="{C6217741-01B0-4A42-AEAC-813B207B9466}" type="sibTrans" cxnId="{1D311867-0480-410B-8B65-75E42802AF4B}">
      <dgm:prSet/>
      <dgm:spPr/>
      <dgm:t>
        <a:bodyPr/>
        <a:lstStyle/>
        <a:p>
          <a:endParaRPr lang="en-US"/>
        </a:p>
      </dgm:t>
    </dgm:pt>
    <dgm:pt modelId="{BE36F87F-7788-468A-BE96-BF9CF33DF45F}">
      <dgm:prSet/>
      <dgm:spPr/>
      <dgm:t>
        <a:bodyPr/>
        <a:lstStyle/>
        <a:p>
          <a:r>
            <a:rPr lang="en-US" dirty="0"/>
            <a:t>Monmouth &amp; Ocean 							$151,440 			$176,680</a:t>
          </a:r>
        </a:p>
      </dgm:t>
    </dgm:pt>
    <dgm:pt modelId="{A0EBDC8D-110D-4997-B1D6-85D804F703DE}" type="parTrans" cxnId="{B0CADEFE-8441-49B2-8C03-B438716EDC77}">
      <dgm:prSet/>
      <dgm:spPr/>
      <dgm:t>
        <a:bodyPr/>
        <a:lstStyle/>
        <a:p>
          <a:endParaRPr lang="en-US"/>
        </a:p>
      </dgm:t>
    </dgm:pt>
    <dgm:pt modelId="{14A8CC89-F5D3-4CF5-ABCC-9EC41C8CC38D}" type="sibTrans" cxnId="{B0CADEFE-8441-49B2-8C03-B438716EDC77}">
      <dgm:prSet/>
      <dgm:spPr/>
      <dgm:t>
        <a:bodyPr/>
        <a:lstStyle/>
        <a:p>
          <a:endParaRPr lang="en-US"/>
        </a:p>
      </dgm:t>
    </dgm:pt>
    <dgm:pt modelId="{A8E92B29-4014-4AA9-9421-AAF3B279A42F}">
      <dgm:prSet/>
      <dgm:spPr/>
      <dgm:t>
        <a:bodyPr/>
        <a:lstStyle/>
        <a:p>
          <a:r>
            <a:rPr lang="en-US" dirty="0"/>
            <a:t>Bergen &amp; Passaic 							$152,040 			$177,380 </a:t>
          </a:r>
        </a:p>
      </dgm:t>
    </dgm:pt>
    <dgm:pt modelId="{E63837A2-8C5B-46E0-9718-497202609CC1}" type="parTrans" cxnId="{9407505B-B3A8-401A-BA11-A69209D4B633}">
      <dgm:prSet/>
      <dgm:spPr/>
      <dgm:t>
        <a:bodyPr/>
        <a:lstStyle/>
        <a:p>
          <a:endParaRPr lang="en-US"/>
        </a:p>
      </dgm:t>
    </dgm:pt>
    <dgm:pt modelId="{439C62CD-1E51-496F-82BF-04F81D2E4375}" type="sibTrans" cxnId="{9407505B-B3A8-401A-BA11-A69209D4B633}">
      <dgm:prSet/>
      <dgm:spPr/>
      <dgm:t>
        <a:bodyPr/>
        <a:lstStyle/>
        <a:p>
          <a:endParaRPr lang="en-US"/>
        </a:p>
      </dgm:t>
    </dgm:pt>
    <dgm:pt modelId="{6C7385DE-806B-404C-8C47-E41590416242}">
      <dgm:prSet/>
      <dgm:spPr/>
      <dgm:t>
        <a:bodyPr/>
        <a:lstStyle/>
        <a:p>
          <a:r>
            <a:rPr lang="en-US" dirty="0"/>
            <a:t>Hunterdon, Middlesex &amp; Somerset 					$166,200 			$193,900</a:t>
          </a:r>
        </a:p>
      </dgm:t>
    </dgm:pt>
    <dgm:pt modelId="{8A596FDB-6262-4AC3-A6AF-2836478545BE}" type="parTrans" cxnId="{21A18931-BE9F-4713-83F8-B623D53827A8}">
      <dgm:prSet/>
      <dgm:spPr/>
      <dgm:t>
        <a:bodyPr/>
        <a:lstStyle/>
        <a:p>
          <a:endParaRPr lang="en-US"/>
        </a:p>
      </dgm:t>
    </dgm:pt>
    <dgm:pt modelId="{5E411A9D-7086-4F3D-B4B9-8E09D4500F0A}" type="sibTrans" cxnId="{21A18931-BE9F-4713-83F8-B623D53827A8}">
      <dgm:prSet/>
      <dgm:spPr/>
      <dgm:t>
        <a:bodyPr/>
        <a:lstStyle/>
        <a:p>
          <a:endParaRPr lang="en-US"/>
        </a:p>
      </dgm:t>
    </dgm:pt>
    <dgm:pt modelId="{D6350BA0-14D7-4ED2-A607-BC8A6A8BD04D}">
      <dgm:prSet/>
      <dgm:spPr/>
      <dgm:t>
        <a:bodyPr/>
        <a:lstStyle/>
        <a:p>
          <a:r>
            <a:rPr lang="en-US" b="1" u="sng"/>
            <a:t>Maximum Purchase Price Limits </a:t>
          </a:r>
          <a:endParaRPr lang="en-US"/>
        </a:p>
      </dgm:t>
    </dgm:pt>
    <dgm:pt modelId="{18601E41-434C-41E9-9C0C-1720A0BCB077}" type="parTrans" cxnId="{85CFC3B7-8873-4421-9CE5-7C3060F78B25}">
      <dgm:prSet/>
      <dgm:spPr/>
      <dgm:t>
        <a:bodyPr/>
        <a:lstStyle/>
        <a:p>
          <a:endParaRPr lang="en-US"/>
        </a:p>
      </dgm:t>
    </dgm:pt>
    <dgm:pt modelId="{6A607BA4-D0E4-40E5-ACE3-365EF23D8382}" type="sibTrans" cxnId="{85CFC3B7-8873-4421-9CE5-7C3060F78B25}">
      <dgm:prSet/>
      <dgm:spPr/>
      <dgm:t>
        <a:bodyPr/>
        <a:lstStyle/>
        <a:p>
          <a:endParaRPr lang="en-US"/>
        </a:p>
      </dgm:t>
    </dgm:pt>
    <dgm:pt modelId="{062F3B1D-7B15-4575-989A-9AE1A3FB3A15}">
      <dgm:prSet/>
      <dgm:spPr/>
      <dgm:t>
        <a:bodyPr/>
        <a:lstStyle/>
        <a:p>
          <a:r>
            <a:rPr lang="en-US" b="1" dirty="0"/>
            <a:t>Counties 							1 - Family 		2 - Family 		3 - Family 		4 – Family</a:t>
          </a:r>
          <a:endParaRPr lang="en-US" dirty="0"/>
        </a:p>
      </dgm:t>
    </dgm:pt>
    <dgm:pt modelId="{59CDFE1A-CDDD-4444-AA40-B44194D35BC0}" type="parTrans" cxnId="{DBAC8DC6-C9A9-406D-9729-8DADFE1EE512}">
      <dgm:prSet/>
      <dgm:spPr/>
      <dgm:t>
        <a:bodyPr/>
        <a:lstStyle/>
        <a:p>
          <a:endParaRPr lang="en-US"/>
        </a:p>
      </dgm:t>
    </dgm:pt>
    <dgm:pt modelId="{2124BE5C-A193-413B-A654-76A9F43080A3}" type="sibTrans" cxnId="{DBAC8DC6-C9A9-406D-9729-8DADFE1EE512}">
      <dgm:prSet/>
      <dgm:spPr/>
      <dgm:t>
        <a:bodyPr/>
        <a:lstStyle/>
        <a:p>
          <a:endParaRPr lang="en-US"/>
        </a:p>
      </dgm:t>
    </dgm:pt>
    <dgm:pt modelId="{4893F312-6214-4675-A5E2-F70808A2D73B}">
      <dgm:prSet/>
      <dgm:spPr/>
      <dgm:t>
        <a:bodyPr/>
        <a:lstStyle/>
        <a:p>
          <a:r>
            <a:rPr lang="en-US" dirty="0"/>
            <a:t>Atlantic, Cumberland						$588,104 		$753,025 		$910,164 		$1,131,156 </a:t>
          </a:r>
        </a:p>
      </dgm:t>
    </dgm:pt>
    <dgm:pt modelId="{F8E7F886-B6F5-40B8-B035-855B317EAC43}" type="parTrans" cxnId="{0442055C-33F5-491A-A375-F58EED39FB7F}">
      <dgm:prSet/>
      <dgm:spPr/>
      <dgm:t>
        <a:bodyPr/>
        <a:lstStyle/>
        <a:p>
          <a:endParaRPr lang="en-US"/>
        </a:p>
      </dgm:t>
    </dgm:pt>
    <dgm:pt modelId="{8A8477B3-F27D-4004-9472-41695F8F3847}" type="sibTrans" cxnId="{0442055C-33F5-491A-A375-F58EED39FB7F}">
      <dgm:prSet/>
      <dgm:spPr/>
      <dgm:t>
        <a:bodyPr/>
        <a:lstStyle/>
        <a:p>
          <a:endParaRPr lang="en-US"/>
        </a:p>
      </dgm:t>
    </dgm:pt>
    <dgm:pt modelId="{1B2BE3A8-1CE0-4081-87F6-ED523B1B1938}">
      <dgm:prSet/>
      <dgm:spPr/>
      <dgm:t>
        <a:bodyPr/>
        <a:lstStyle/>
        <a:p>
          <a:r>
            <a:rPr lang="en-US"/>
            <a:t>Mercer, Warren </a:t>
          </a:r>
        </a:p>
      </dgm:t>
    </dgm:pt>
    <dgm:pt modelId="{49173ECC-BC1E-4DDD-A854-BF9C308876E1}" type="parTrans" cxnId="{8E9E10DF-7111-4AF4-B5A3-197A625A0738}">
      <dgm:prSet/>
      <dgm:spPr/>
      <dgm:t>
        <a:bodyPr/>
        <a:lstStyle/>
        <a:p>
          <a:endParaRPr lang="en-US"/>
        </a:p>
      </dgm:t>
    </dgm:pt>
    <dgm:pt modelId="{CBB84BB7-BDE4-4752-9B9C-0140FD097FB5}" type="sibTrans" cxnId="{8E9E10DF-7111-4AF4-B5A3-197A625A0738}">
      <dgm:prSet/>
      <dgm:spPr/>
      <dgm:t>
        <a:bodyPr/>
        <a:lstStyle/>
        <a:p>
          <a:endParaRPr lang="en-US"/>
        </a:p>
      </dgm:t>
    </dgm:pt>
    <dgm:pt modelId="{4E3F7C56-03AB-41FF-8330-A8869ED47436}">
      <dgm:prSet/>
      <dgm:spPr/>
      <dgm:t>
        <a:bodyPr/>
        <a:lstStyle/>
        <a:p>
          <a:r>
            <a:rPr lang="en-US" dirty="0"/>
            <a:t>Burlington, Camden 						$659,084 		$843,726 		$1,019,897 		$1,267,459</a:t>
          </a:r>
        </a:p>
      </dgm:t>
    </dgm:pt>
    <dgm:pt modelId="{F1866A89-66EE-4D15-AD55-3AA6A8B837C8}" type="parTrans" cxnId="{7C43FF48-1A08-4A31-8AD1-FD692DF12A69}">
      <dgm:prSet/>
      <dgm:spPr/>
      <dgm:t>
        <a:bodyPr/>
        <a:lstStyle/>
        <a:p>
          <a:endParaRPr lang="en-US"/>
        </a:p>
      </dgm:t>
    </dgm:pt>
    <dgm:pt modelId="{28AD97EF-DED5-4909-AAB8-C3E859F1C4A3}" type="sibTrans" cxnId="{7C43FF48-1A08-4A31-8AD1-FD692DF12A69}">
      <dgm:prSet/>
      <dgm:spPr/>
      <dgm:t>
        <a:bodyPr/>
        <a:lstStyle/>
        <a:p>
          <a:endParaRPr lang="en-US"/>
        </a:p>
      </dgm:t>
    </dgm:pt>
    <dgm:pt modelId="{FB982A86-7772-4B29-A11B-BDF1553359BE}">
      <dgm:prSet/>
      <dgm:spPr/>
      <dgm:t>
        <a:bodyPr/>
        <a:lstStyle/>
        <a:p>
          <a:r>
            <a:rPr lang="en-US"/>
            <a:t>Gloucester &amp; Salem </a:t>
          </a:r>
        </a:p>
      </dgm:t>
    </dgm:pt>
    <dgm:pt modelId="{D0B72313-DDBD-49CF-A0AA-7217E2FB9E8E}" type="parTrans" cxnId="{B074A6AB-F828-4A9B-8B94-77B6715F608E}">
      <dgm:prSet/>
      <dgm:spPr/>
      <dgm:t>
        <a:bodyPr/>
        <a:lstStyle/>
        <a:p>
          <a:endParaRPr lang="en-US"/>
        </a:p>
      </dgm:t>
    </dgm:pt>
    <dgm:pt modelId="{E808EB84-970C-41FF-9173-82FBDBF2AC93}" type="sibTrans" cxnId="{B074A6AB-F828-4A9B-8B94-77B6715F608E}">
      <dgm:prSet/>
      <dgm:spPr/>
      <dgm:t>
        <a:bodyPr/>
        <a:lstStyle/>
        <a:p>
          <a:endParaRPr lang="en-US"/>
        </a:p>
      </dgm:t>
    </dgm:pt>
    <dgm:pt modelId="{4EC13D99-DB67-43B0-B4DA-E50C7C2F9259}">
      <dgm:prSet/>
      <dgm:spPr/>
      <dgm:t>
        <a:bodyPr/>
        <a:lstStyle/>
        <a:p>
          <a:r>
            <a:rPr lang="en-US" dirty="0"/>
            <a:t>Cape May 							$683,441 		$874,937 		$1,057,586 		$1,314,304</a:t>
          </a:r>
        </a:p>
      </dgm:t>
    </dgm:pt>
    <dgm:pt modelId="{6B04A86A-EDB8-40BA-895C-D2783A6D3A44}" type="parTrans" cxnId="{580E0A07-EB73-49DA-902B-BED7A7295B38}">
      <dgm:prSet/>
      <dgm:spPr/>
      <dgm:t>
        <a:bodyPr/>
        <a:lstStyle/>
        <a:p>
          <a:endParaRPr lang="en-US"/>
        </a:p>
      </dgm:t>
    </dgm:pt>
    <dgm:pt modelId="{F5BFD024-AFCC-4C30-AD7E-55AFC963D420}" type="sibTrans" cxnId="{580E0A07-EB73-49DA-902B-BED7A7295B38}">
      <dgm:prSet/>
      <dgm:spPr/>
      <dgm:t>
        <a:bodyPr/>
        <a:lstStyle/>
        <a:p>
          <a:endParaRPr lang="en-US"/>
        </a:p>
      </dgm:t>
    </dgm:pt>
    <dgm:pt modelId="{CB1AD859-6E27-4B36-8226-81F9E027B49C}">
      <dgm:prSet/>
      <dgm:spPr/>
      <dgm:t>
        <a:bodyPr/>
        <a:lstStyle/>
        <a:p>
          <a:r>
            <a:rPr lang="en-US" dirty="0"/>
            <a:t>Bergen, Essex, Hudson 						$1,357,164 		$1,737,767 		$2,100,407 		$2,610,419</a:t>
          </a:r>
        </a:p>
      </dgm:t>
    </dgm:pt>
    <dgm:pt modelId="{BF81637A-6636-42FA-85DB-F420F42F3A93}" type="parTrans" cxnId="{DB7B237C-3922-4324-93D6-C974C65E37A7}">
      <dgm:prSet/>
      <dgm:spPr/>
      <dgm:t>
        <a:bodyPr/>
        <a:lstStyle/>
        <a:p>
          <a:endParaRPr lang="en-US"/>
        </a:p>
      </dgm:t>
    </dgm:pt>
    <dgm:pt modelId="{6C11BC40-7B4C-42DF-BDE2-7AFBBF6DD9DD}" type="sibTrans" cxnId="{DB7B237C-3922-4324-93D6-C974C65E37A7}">
      <dgm:prSet/>
      <dgm:spPr/>
      <dgm:t>
        <a:bodyPr/>
        <a:lstStyle/>
        <a:p>
          <a:endParaRPr lang="en-US"/>
        </a:p>
      </dgm:t>
    </dgm:pt>
    <dgm:pt modelId="{CB57DCA3-C5E3-4C52-88A2-58E7F4B55FFD}">
      <dgm:prSet/>
      <dgm:spPr/>
      <dgm:t>
        <a:bodyPr/>
        <a:lstStyle/>
        <a:p>
          <a:r>
            <a:rPr lang="en-US"/>
            <a:t>Hunterdon, Middlesex </a:t>
          </a:r>
        </a:p>
      </dgm:t>
    </dgm:pt>
    <dgm:pt modelId="{F0EADA1D-3AD0-401E-A9D8-A2E80533E802}" type="parTrans" cxnId="{2DD3F406-1347-4A13-ABCB-CEBBB45F54E6}">
      <dgm:prSet/>
      <dgm:spPr/>
      <dgm:t>
        <a:bodyPr/>
        <a:lstStyle/>
        <a:p>
          <a:endParaRPr lang="en-US"/>
        </a:p>
      </dgm:t>
    </dgm:pt>
    <dgm:pt modelId="{CB065120-7879-435B-BFF8-7D0A4443097C}" type="sibTrans" cxnId="{2DD3F406-1347-4A13-ABCB-CEBBB45F54E6}">
      <dgm:prSet/>
      <dgm:spPr/>
      <dgm:t>
        <a:bodyPr/>
        <a:lstStyle/>
        <a:p>
          <a:endParaRPr lang="en-US"/>
        </a:p>
      </dgm:t>
    </dgm:pt>
    <dgm:pt modelId="{E86A2DD2-4705-4B62-B597-610954B93B96}">
      <dgm:prSet/>
      <dgm:spPr/>
      <dgm:t>
        <a:bodyPr/>
        <a:lstStyle/>
        <a:p>
          <a:r>
            <a:rPr lang="en-US"/>
            <a:t>Monmouth, Morris</a:t>
          </a:r>
        </a:p>
      </dgm:t>
    </dgm:pt>
    <dgm:pt modelId="{FA5F3875-6BAE-464A-9CC9-B5AFDB449926}" type="parTrans" cxnId="{72D91C52-5CEA-451E-815E-390B87220F46}">
      <dgm:prSet/>
      <dgm:spPr/>
      <dgm:t>
        <a:bodyPr/>
        <a:lstStyle/>
        <a:p>
          <a:endParaRPr lang="en-US"/>
        </a:p>
      </dgm:t>
    </dgm:pt>
    <dgm:pt modelId="{91E91A29-8083-4DCE-8D91-3BF445244FBE}" type="sibTrans" cxnId="{72D91C52-5CEA-451E-815E-390B87220F46}">
      <dgm:prSet/>
      <dgm:spPr/>
      <dgm:t>
        <a:bodyPr/>
        <a:lstStyle/>
        <a:p>
          <a:endParaRPr lang="en-US"/>
        </a:p>
      </dgm:t>
    </dgm:pt>
    <dgm:pt modelId="{74DB5112-03D4-49E1-97B9-F41FDF8DF14A}">
      <dgm:prSet/>
      <dgm:spPr/>
      <dgm:t>
        <a:bodyPr/>
        <a:lstStyle/>
        <a:p>
          <a:r>
            <a:rPr lang="en-US"/>
            <a:t>Ocean, Passaic, Somerset </a:t>
          </a:r>
        </a:p>
      </dgm:t>
    </dgm:pt>
    <dgm:pt modelId="{ED6CC99C-6B9B-4B26-A92B-ED43CE06EF90}" type="parTrans" cxnId="{B48BCA87-172B-416A-8194-7646A5478AE2}">
      <dgm:prSet/>
      <dgm:spPr/>
      <dgm:t>
        <a:bodyPr/>
        <a:lstStyle/>
        <a:p>
          <a:endParaRPr lang="en-US"/>
        </a:p>
      </dgm:t>
    </dgm:pt>
    <dgm:pt modelId="{0093AE46-187A-496A-AF79-4B4A055957D5}" type="sibTrans" cxnId="{B48BCA87-172B-416A-8194-7646A5478AE2}">
      <dgm:prSet/>
      <dgm:spPr/>
      <dgm:t>
        <a:bodyPr/>
        <a:lstStyle/>
        <a:p>
          <a:endParaRPr lang="en-US"/>
        </a:p>
      </dgm:t>
    </dgm:pt>
    <dgm:pt modelId="{7D282700-442B-47B7-8F2D-BB6A2DB823AE}">
      <dgm:prSet/>
      <dgm:spPr/>
      <dgm:t>
        <a:bodyPr/>
        <a:lstStyle/>
        <a:p>
          <a:r>
            <a:rPr lang="en-US"/>
            <a:t>Sussex, Union</a:t>
          </a:r>
        </a:p>
      </dgm:t>
    </dgm:pt>
    <dgm:pt modelId="{E267E599-EADC-4054-A361-DAE98893C0FD}" type="parTrans" cxnId="{989D7E02-17EC-4202-8BA7-ED8ABCA55DAE}">
      <dgm:prSet/>
      <dgm:spPr/>
      <dgm:t>
        <a:bodyPr/>
        <a:lstStyle/>
        <a:p>
          <a:endParaRPr lang="en-US"/>
        </a:p>
      </dgm:t>
    </dgm:pt>
    <dgm:pt modelId="{D15D2C2B-737B-462D-8D31-FC805AA2DCEC}" type="sibTrans" cxnId="{989D7E02-17EC-4202-8BA7-ED8ABCA55DAE}">
      <dgm:prSet/>
      <dgm:spPr/>
      <dgm:t>
        <a:bodyPr/>
        <a:lstStyle/>
        <a:p>
          <a:endParaRPr lang="en-US"/>
        </a:p>
      </dgm:t>
    </dgm:pt>
    <dgm:pt modelId="{F6426CE4-E7DF-8A43-BD3C-38E8CCF78EBF}" type="pres">
      <dgm:prSet presAssocID="{277D5D11-CDDA-4B28-8538-644829A95443}" presName="vert0" presStyleCnt="0">
        <dgm:presLayoutVars>
          <dgm:dir/>
          <dgm:animOne val="branch"/>
          <dgm:animLvl val="lvl"/>
        </dgm:presLayoutVars>
      </dgm:prSet>
      <dgm:spPr/>
    </dgm:pt>
    <dgm:pt modelId="{1BB855AD-7A66-3145-B005-A72AC3FAA785}" type="pres">
      <dgm:prSet presAssocID="{BC82A27B-DFAD-41A7-BED2-E61AEA555311}" presName="thickLine" presStyleLbl="alignNode1" presStyleIdx="0" presStyleCnt="21"/>
      <dgm:spPr/>
    </dgm:pt>
    <dgm:pt modelId="{E8486F8E-48E1-5F40-ADEC-B00902165018}" type="pres">
      <dgm:prSet presAssocID="{BC82A27B-DFAD-41A7-BED2-E61AEA555311}" presName="horz1" presStyleCnt="0"/>
      <dgm:spPr/>
    </dgm:pt>
    <dgm:pt modelId="{2694BDFD-B406-E64F-8FED-A478B918E920}" type="pres">
      <dgm:prSet presAssocID="{BC82A27B-DFAD-41A7-BED2-E61AEA555311}" presName="tx1" presStyleLbl="revTx" presStyleIdx="0" presStyleCnt="21"/>
      <dgm:spPr/>
    </dgm:pt>
    <dgm:pt modelId="{3522945A-5369-C14E-9FBE-CB20A328CA7B}" type="pres">
      <dgm:prSet presAssocID="{BC82A27B-DFAD-41A7-BED2-E61AEA555311}" presName="vert1" presStyleCnt="0"/>
      <dgm:spPr/>
    </dgm:pt>
    <dgm:pt modelId="{3F80EAB7-0389-FA45-9F1B-78B565275078}" type="pres">
      <dgm:prSet presAssocID="{5E5B4130-1C08-4B82-9EF3-2CE7586B6CAC}" presName="thickLine" presStyleLbl="alignNode1" presStyleIdx="1" presStyleCnt="21"/>
      <dgm:spPr/>
    </dgm:pt>
    <dgm:pt modelId="{7AE02D5B-3E5C-DE4E-ABC0-B68FF05EA59D}" type="pres">
      <dgm:prSet presAssocID="{5E5B4130-1C08-4B82-9EF3-2CE7586B6CAC}" presName="horz1" presStyleCnt="0"/>
      <dgm:spPr/>
    </dgm:pt>
    <dgm:pt modelId="{A3538685-C865-AE47-9F86-401DB4BBAC2A}" type="pres">
      <dgm:prSet presAssocID="{5E5B4130-1C08-4B82-9EF3-2CE7586B6CAC}" presName="tx1" presStyleLbl="revTx" presStyleIdx="1" presStyleCnt="21"/>
      <dgm:spPr/>
    </dgm:pt>
    <dgm:pt modelId="{178E5F7B-6F8A-3742-A35C-572C1A2EA98F}" type="pres">
      <dgm:prSet presAssocID="{5E5B4130-1C08-4B82-9EF3-2CE7586B6CAC}" presName="vert1" presStyleCnt="0"/>
      <dgm:spPr/>
    </dgm:pt>
    <dgm:pt modelId="{A73BBC12-AF21-8C46-B1D0-CACA68468F31}" type="pres">
      <dgm:prSet presAssocID="{2404D874-8FFE-4873-A3EC-2886CB3B4EA1}" presName="thickLine" presStyleLbl="alignNode1" presStyleIdx="2" presStyleCnt="21"/>
      <dgm:spPr/>
    </dgm:pt>
    <dgm:pt modelId="{39D23B5D-353E-4140-815D-A4839103301E}" type="pres">
      <dgm:prSet presAssocID="{2404D874-8FFE-4873-A3EC-2886CB3B4EA1}" presName="horz1" presStyleCnt="0"/>
      <dgm:spPr/>
    </dgm:pt>
    <dgm:pt modelId="{459028C1-1072-3E4F-BE8D-608B71943830}" type="pres">
      <dgm:prSet presAssocID="{2404D874-8FFE-4873-A3EC-2886CB3B4EA1}" presName="tx1" presStyleLbl="revTx" presStyleIdx="2" presStyleCnt="21"/>
      <dgm:spPr/>
    </dgm:pt>
    <dgm:pt modelId="{36303CB9-B01B-E648-AC6A-66B9A9FB7BDC}" type="pres">
      <dgm:prSet presAssocID="{2404D874-8FFE-4873-A3EC-2886CB3B4EA1}" presName="vert1" presStyleCnt="0"/>
      <dgm:spPr/>
    </dgm:pt>
    <dgm:pt modelId="{8A44FB8A-4AEF-7A40-A765-B303A32EC20E}" type="pres">
      <dgm:prSet presAssocID="{3534FC61-CB02-4B97-9658-EB2DB629125F}" presName="thickLine" presStyleLbl="alignNode1" presStyleIdx="3" presStyleCnt="21"/>
      <dgm:spPr/>
    </dgm:pt>
    <dgm:pt modelId="{AF3551F8-9084-3447-AA63-4AC3D9AD8752}" type="pres">
      <dgm:prSet presAssocID="{3534FC61-CB02-4B97-9658-EB2DB629125F}" presName="horz1" presStyleCnt="0"/>
      <dgm:spPr/>
    </dgm:pt>
    <dgm:pt modelId="{85C98FD6-6183-0348-83FA-FB9889B6F4D8}" type="pres">
      <dgm:prSet presAssocID="{3534FC61-CB02-4B97-9658-EB2DB629125F}" presName="tx1" presStyleLbl="revTx" presStyleIdx="3" presStyleCnt="21"/>
      <dgm:spPr/>
    </dgm:pt>
    <dgm:pt modelId="{49C29434-EE96-DA4D-81C9-F5E312E63E1C}" type="pres">
      <dgm:prSet presAssocID="{3534FC61-CB02-4B97-9658-EB2DB629125F}" presName="vert1" presStyleCnt="0"/>
      <dgm:spPr/>
    </dgm:pt>
    <dgm:pt modelId="{593F8AB9-3CD1-6C43-9817-D5A69AD4CE47}" type="pres">
      <dgm:prSet presAssocID="{606398A5-9880-4451-A662-8F0215DE1C60}" presName="thickLine" presStyleLbl="alignNode1" presStyleIdx="4" presStyleCnt="21"/>
      <dgm:spPr/>
    </dgm:pt>
    <dgm:pt modelId="{B00726CD-767D-B64F-B97F-5C6BE4E76E8B}" type="pres">
      <dgm:prSet presAssocID="{606398A5-9880-4451-A662-8F0215DE1C60}" presName="horz1" presStyleCnt="0"/>
      <dgm:spPr/>
    </dgm:pt>
    <dgm:pt modelId="{334FBF24-F3F0-AF4A-BAAB-FA706C40EA37}" type="pres">
      <dgm:prSet presAssocID="{606398A5-9880-4451-A662-8F0215DE1C60}" presName="tx1" presStyleLbl="revTx" presStyleIdx="4" presStyleCnt="21"/>
      <dgm:spPr/>
    </dgm:pt>
    <dgm:pt modelId="{7C6AFDF8-79F2-1241-A2F7-605D5EC94F8A}" type="pres">
      <dgm:prSet presAssocID="{606398A5-9880-4451-A662-8F0215DE1C60}" presName="vert1" presStyleCnt="0"/>
      <dgm:spPr/>
    </dgm:pt>
    <dgm:pt modelId="{773C7162-9494-DD4B-876D-053BB0FEE521}" type="pres">
      <dgm:prSet presAssocID="{545D87F6-6A9A-4F19-840D-226BC817A78C}" presName="thickLine" presStyleLbl="alignNode1" presStyleIdx="5" presStyleCnt="21"/>
      <dgm:spPr/>
    </dgm:pt>
    <dgm:pt modelId="{858DC8DE-DE42-D549-BFAF-E270956516EC}" type="pres">
      <dgm:prSet presAssocID="{545D87F6-6A9A-4F19-840D-226BC817A78C}" presName="horz1" presStyleCnt="0"/>
      <dgm:spPr/>
    </dgm:pt>
    <dgm:pt modelId="{483D5ED9-F45C-B543-8514-1D12AEB5E249}" type="pres">
      <dgm:prSet presAssocID="{545D87F6-6A9A-4F19-840D-226BC817A78C}" presName="tx1" presStyleLbl="revTx" presStyleIdx="5" presStyleCnt="21"/>
      <dgm:spPr/>
    </dgm:pt>
    <dgm:pt modelId="{0FD4C118-7787-3A47-AC9B-49FEE7D52EAE}" type="pres">
      <dgm:prSet presAssocID="{545D87F6-6A9A-4F19-840D-226BC817A78C}" presName="vert1" presStyleCnt="0"/>
      <dgm:spPr/>
    </dgm:pt>
    <dgm:pt modelId="{949C7292-CEB6-BC4C-A3BD-8703CAD236B0}" type="pres">
      <dgm:prSet presAssocID="{BE36F87F-7788-468A-BE96-BF9CF33DF45F}" presName="thickLine" presStyleLbl="alignNode1" presStyleIdx="6" presStyleCnt="21"/>
      <dgm:spPr/>
    </dgm:pt>
    <dgm:pt modelId="{891162F0-CED9-9A40-A013-611A2C8A3FBE}" type="pres">
      <dgm:prSet presAssocID="{BE36F87F-7788-468A-BE96-BF9CF33DF45F}" presName="horz1" presStyleCnt="0"/>
      <dgm:spPr/>
    </dgm:pt>
    <dgm:pt modelId="{CE3BBC3D-A031-1049-BA0E-29AEAB6196DE}" type="pres">
      <dgm:prSet presAssocID="{BE36F87F-7788-468A-BE96-BF9CF33DF45F}" presName="tx1" presStyleLbl="revTx" presStyleIdx="6" presStyleCnt="21"/>
      <dgm:spPr/>
    </dgm:pt>
    <dgm:pt modelId="{54A2FB8D-141B-1647-BB0C-9A5D4698E97D}" type="pres">
      <dgm:prSet presAssocID="{BE36F87F-7788-468A-BE96-BF9CF33DF45F}" presName="vert1" presStyleCnt="0"/>
      <dgm:spPr/>
    </dgm:pt>
    <dgm:pt modelId="{70E8A0ED-3AD2-2C4C-AF4D-72FA33B59DF5}" type="pres">
      <dgm:prSet presAssocID="{A8E92B29-4014-4AA9-9421-AAF3B279A42F}" presName="thickLine" presStyleLbl="alignNode1" presStyleIdx="7" presStyleCnt="21"/>
      <dgm:spPr/>
    </dgm:pt>
    <dgm:pt modelId="{89BD0320-2F0B-BC49-9838-3C3D158E12DD}" type="pres">
      <dgm:prSet presAssocID="{A8E92B29-4014-4AA9-9421-AAF3B279A42F}" presName="horz1" presStyleCnt="0"/>
      <dgm:spPr/>
    </dgm:pt>
    <dgm:pt modelId="{DF5C9303-5135-C944-9627-B6328E278D39}" type="pres">
      <dgm:prSet presAssocID="{A8E92B29-4014-4AA9-9421-AAF3B279A42F}" presName="tx1" presStyleLbl="revTx" presStyleIdx="7" presStyleCnt="21"/>
      <dgm:spPr/>
    </dgm:pt>
    <dgm:pt modelId="{C027E6E2-B178-0D40-A3BF-A4B668AF204D}" type="pres">
      <dgm:prSet presAssocID="{A8E92B29-4014-4AA9-9421-AAF3B279A42F}" presName="vert1" presStyleCnt="0"/>
      <dgm:spPr/>
    </dgm:pt>
    <dgm:pt modelId="{42582146-7992-7A4E-A7D6-9AA472884E6E}" type="pres">
      <dgm:prSet presAssocID="{6C7385DE-806B-404C-8C47-E41590416242}" presName="thickLine" presStyleLbl="alignNode1" presStyleIdx="8" presStyleCnt="21"/>
      <dgm:spPr/>
    </dgm:pt>
    <dgm:pt modelId="{58EC6FD8-1803-E745-AD70-4414CFF58BA9}" type="pres">
      <dgm:prSet presAssocID="{6C7385DE-806B-404C-8C47-E41590416242}" presName="horz1" presStyleCnt="0"/>
      <dgm:spPr/>
    </dgm:pt>
    <dgm:pt modelId="{62FB46A7-6317-1649-8FE0-10D6ADACFC23}" type="pres">
      <dgm:prSet presAssocID="{6C7385DE-806B-404C-8C47-E41590416242}" presName="tx1" presStyleLbl="revTx" presStyleIdx="8" presStyleCnt="21"/>
      <dgm:spPr/>
    </dgm:pt>
    <dgm:pt modelId="{A50879AA-ED6B-9A45-9F0F-906DAF269114}" type="pres">
      <dgm:prSet presAssocID="{6C7385DE-806B-404C-8C47-E41590416242}" presName="vert1" presStyleCnt="0"/>
      <dgm:spPr/>
    </dgm:pt>
    <dgm:pt modelId="{A490F0F0-1D8C-EB44-89A3-D752F9E80429}" type="pres">
      <dgm:prSet presAssocID="{D6350BA0-14D7-4ED2-A607-BC8A6A8BD04D}" presName="thickLine" presStyleLbl="alignNode1" presStyleIdx="9" presStyleCnt="21"/>
      <dgm:spPr/>
    </dgm:pt>
    <dgm:pt modelId="{71288967-369C-E845-B719-742268422C83}" type="pres">
      <dgm:prSet presAssocID="{D6350BA0-14D7-4ED2-A607-BC8A6A8BD04D}" presName="horz1" presStyleCnt="0"/>
      <dgm:spPr/>
    </dgm:pt>
    <dgm:pt modelId="{74A3EAFF-1145-F54F-AFC6-9FB08189A6A0}" type="pres">
      <dgm:prSet presAssocID="{D6350BA0-14D7-4ED2-A607-BC8A6A8BD04D}" presName="tx1" presStyleLbl="revTx" presStyleIdx="9" presStyleCnt="21"/>
      <dgm:spPr/>
    </dgm:pt>
    <dgm:pt modelId="{23DD156B-1453-A74E-A82E-C353AE751251}" type="pres">
      <dgm:prSet presAssocID="{D6350BA0-14D7-4ED2-A607-BC8A6A8BD04D}" presName="vert1" presStyleCnt="0"/>
      <dgm:spPr/>
    </dgm:pt>
    <dgm:pt modelId="{77A50E7A-AB1C-BC4E-B191-34A5A6293471}" type="pres">
      <dgm:prSet presAssocID="{062F3B1D-7B15-4575-989A-9AE1A3FB3A15}" presName="thickLine" presStyleLbl="alignNode1" presStyleIdx="10" presStyleCnt="21"/>
      <dgm:spPr/>
    </dgm:pt>
    <dgm:pt modelId="{90614EB7-BED5-FE4A-B16A-7F737FE65D0E}" type="pres">
      <dgm:prSet presAssocID="{062F3B1D-7B15-4575-989A-9AE1A3FB3A15}" presName="horz1" presStyleCnt="0"/>
      <dgm:spPr/>
    </dgm:pt>
    <dgm:pt modelId="{D4CDB824-9954-7140-8555-9FAF93DFA361}" type="pres">
      <dgm:prSet presAssocID="{062F3B1D-7B15-4575-989A-9AE1A3FB3A15}" presName="tx1" presStyleLbl="revTx" presStyleIdx="10" presStyleCnt="21"/>
      <dgm:spPr/>
    </dgm:pt>
    <dgm:pt modelId="{79EB335B-9495-1F46-B90F-8455B27FDDA8}" type="pres">
      <dgm:prSet presAssocID="{062F3B1D-7B15-4575-989A-9AE1A3FB3A15}" presName="vert1" presStyleCnt="0"/>
      <dgm:spPr/>
    </dgm:pt>
    <dgm:pt modelId="{987E1DC4-732C-DF4E-9AA2-DB3A9CDFBB21}" type="pres">
      <dgm:prSet presAssocID="{4893F312-6214-4675-A5E2-F70808A2D73B}" presName="thickLine" presStyleLbl="alignNode1" presStyleIdx="11" presStyleCnt="21"/>
      <dgm:spPr/>
    </dgm:pt>
    <dgm:pt modelId="{2E1F7638-1AE6-1E4D-8C35-8E0AC564DC6E}" type="pres">
      <dgm:prSet presAssocID="{4893F312-6214-4675-A5E2-F70808A2D73B}" presName="horz1" presStyleCnt="0"/>
      <dgm:spPr/>
    </dgm:pt>
    <dgm:pt modelId="{C70A473F-02C0-4243-AA8E-941C3A265E71}" type="pres">
      <dgm:prSet presAssocID="{4893F312-6214-4675-A5E2-F70808A2D73B}" presName="tx1" presStyleLbl="revTx" presStyleIdx="11" presStyleCnt="21"/>
      <dgm:spPr/>
    </dgm:pt>
    <dgm:pt modelId="{00310D90-DB2A-0C43-8F92-CE8B08EEC174}" type="pres">
      <dgm:prSet presAssocID="{4893F312-6214-4675-A5E2-F70808A2D73B}" presName="vert1" presStyleCnt="0"/>
      <dgm:spPr/>
    </dgm:pt>
    <dgm:pt modelId="{F08F2691-E50F-E846-B29A-BE44391E4227}" type="pres">
      <dgm:prSet presAssocID="{1B2BE3A8-1CE0-4081-87F6-ED523B1B1938}" presName="thickLine" presStyleLbl="alignNode1" presStyleIdx="12" presStyleCnt="21"/>
      <dgm:spPr/>
    </dgm:pt>
    <dgm:pt modelId="{791378FF-5B02-034C-A569-A3E67B794A2F}" type="pres">
      <dgm:prSet presAssocID="{1B2BE3A8-1CE0-4081-87F6-ED523B1B1938}" presName="horz1" presStyleCnt="0"/>
      <dgm:spPr/>
    </dgm:pt>
    <dgm:pt modelId="{92143B44-809E-B94A-A2A4-C13A32961676}" type="pres">
      <dgm:prSet presAssocID="{1B2BE3A8-1CE0-4081-87F6-ED523B1B1938}" presName="tx1" presStyleLbl="revTx" presStyleIdx="12" presStyleCnt="21"/>
      <dgm:spPr/>
    </dgm:pt>
    <dgm:pt modelId="{90B559B9-D49C-A141-9AE1-343CB8C5CE43}" type="pres">
      <dgm:prSet presAssocID="{1B2BE3A8-1CE0-4081-87F6-ED523B1B1938}" presName="vert1" presStyleCnt="0"/>
      <dgm:spPr/>
    </dgm:pt>
    <dgm:pt modelId="{A1D32CF9-503D-284A-AD72-B0C5FF7359CE}" type="pres">
      <dgm:prSet presAssocID="{4E3F7C56-03AB-41FF-8330-A8869ED47436}" presName="thickLine" presStyleLbl="alignNode1" presStyleIdx="13" presStyleCnt="21"/>
      <dgm:spPr/>
    </dgm:pt>
    <dgm:pt modelId="{4FFB426E-E8E5-7547-8B77-2086A9ABCCDA}" type="pres">
      <dgm:prSet presAssocID="{4E3F7C56-03AB-41FF-8330-A8869ED47436}" presName="horz1" presStyleCnt="0"/>
      <dgm:spPr/>
    </dgm:pt>
    <dgm:pt modelId="{8372CAC7-8492-8D41-88CE-CE696B870755}" type="pres">
      <dgm:prSet presAssocID="{4E3F7C56-03AB-41FF-8330-A8869ED47436}" presName="tx1" presStyleLbl="revTx" presStyleIdx="13" presStyleCnt="21"/>
      <dgm:spPr/>
    </dgm:pt>
    <dgm:pt modelId="{1CACCFC7-D4ED-B642-AACB-8A65046814F8}" type="pres">
      <dgm:prSet presAssocID="{4E3F7C56-03AB-41FF-8330-A8869ED47436}" presName="vert1" presStyleCnt="0"/>
      <dgm:spPr/>
    </dgm:pt>
    <dgm:pt modelId="{C53E7CEE-47C7-4043-AFAD-0DAA751D2C69}" type="pres">
      <dgm:prSet presAssocID="{FB982A86-7772-4B29-A11B-BDF1553359BE}" presName="thickLine" presStyleLbl="alignNode1" presStyleIdx="14" presStyleCnt="21"/>
      <dgm:spPr/>
    </dgm:pt>
    <dgm:pt modelId="{93C21911-5176-264A-A444-60E65C837808}" type="pres">
      <dgm:prSet presAssocID="{FB982A86-7772-4B29-A11B-BDF1553359BE}" presName="horz1" presStyleCnt="0"/>
      <dgm:spPr/>
    </dgm:pt>
    <dgm:pt modelId="{D39F6226-68A7-474C-985F-1CB30800E700}" type="pres">
      <dgm:prSet presAssocID="{FB982A86-7772-4B29-A11B-BDF1553359BE}" presName="tx1" presStyleLbl="revTx" presStyleIdx="14" presStyleCnt="21"/>
      <dgm:spPr/>
    </dgm:pt>
    <dgm:pt modelId="{2D3D8B88-EAC8-C842-BE11-7A135C5D9724}" type="pres">
      <dgm:prSet presAssocID="{FB982A86-7772-4B29-A11B-BDF1553359BE}" presName="vert1" presStyleCnt="0"/>
      <dgm:spPr/>
    </dgm:pt>
    <dgm:pt modelId="{EFE3E6BA-F7C0-6E43-A49E-E7953FD22183}" type="pres">
      <dgm:prSet presAssocID="{4EC13D99-DB67-43B0-B4DA-E50C7C2F9259}" presName="thickLine" presStyleLbl="alignNode1" presStyleIdx="15" presStyleCnt="21"/>
      <dgm:spPr/>
    </dgm:pt>
    <dgm:pt modelId="{3D6029E5-2118-CE46-8813-5D9811DA9B6A}" type="pres">
      <dgm:prSet presAssocID="{4EC13D99-DB67-43B0-B4DA-E50C7C2F9259}" presName="horz1" presStyleCnt="0"/>
      <dgm:spPr/>
    </dgm:pt>
    <dgm:pt modelId="{502A4C3C-8E98-0642-8D9F-4E520B903148}" type="pres">
      <dgm:prSet presAssocID="{4EC13D99-DB67-43B0-B4DA-E50C7C2F9259}" presName="tx1" presStyleLbl="revTx" presStyleIdx="15" presStyleCnt="21"/>
      <dgm:spPr/>
    </dgm:pt>
    <dgm:pt modelId="{FF191B77-0300-6A44-A135-BC34AFD16A65}" type="pres">
      <dgm:prSet presAssocID="{4EC13D99-DB67-43B0-B4DA-E50C7C2F9259}" presName="vert1" presStyleCnt="0"/>
      <dgm:spPr/>
    </dgm:pt>
    <dgm:pt modelId="{B1E59519-ED81-714D-8200-7851394C9987}" type="pres">
      <dgm:prSet presAssocID="{CB1AD859-6E27-4B36-8226-81F9E027B49C}" presName="thickLine" presStyleLbl="alignNode1" presStyleIdx="16" presStyleCnt="21"/>
      <dgm:spPr/>
    </dgm:pt>
    <dgm:pt modelId="{8C5C2D70-9402-544B-AA79-4BCDF70DBE7A}" type="pres">
      <dgm:prSet presAssocID="{CB1AD859-6E27-4B36-8226-81F9E027B49C}" presName="horz1" presStyleCnt="0"/>
      <dgm:spPr/>
    </dgm:pt>
    <dgm:pt modelId="{390194F8-F275-D541-BBDC-03384061FF62}" type="pres">
      <dgm:prSet presAssocID="{CB1AD859-6E27-4B36-8226-81F9E027B49C}" presName="tx1" presStyleLbl="revTx" presStyleIdx="16" presStyleCnt="21"/>
      <dgm:spPr/>
    </dgm:pt>
    <dgm:pt modelId="{787472E6-46B4-2444-A166-EF1C4122D303}" type="pres">
      <dgm:prSet presAssocID="{CB1AD859-6E27-4B36-8226-81F9E027B49C}" presName="vert1" presStyleCnt="0"/>
      <dgm:spPr/>
    </dgm:pt>
    <dgm:pt modelId="{B85EC65C-14C7-6C42-A357-95FBBEEA576A}" type="pres">
      <dgm:prSet presAssocID="{CB57DCA3-C5E3-4C52-88A2-58E7F4B55FFD}" presName="thickLine" presStyleLbl="alignNode1" presStyleIdx="17" presStyleCnt="21"/>
      <dgm:spPr/>
    </dgm:pt>
    <dgm:pt modelId="{92194562-5BE6-1A49-8A2B-07B37105930C}" type="pres">
      <dgm:prSet presAssocID="{CB57DCA3-C5E3-4C52-88A2-58E7F4B55FFD}" presName="horz1" presStyleCnt="0"/>
      <dgm:spPr/>
    </dgm:pt>
    <dgm:pt modelId="{C8EF5050-7C1B-E04C-A12A-4630DA120FA6}" type="pres">
      <dgm:prSet presAssocID="{CB57DCA3-C5E3-4C52-88A2-58E7F4B55FFD}" presName="tx1" presStyleLbl="revTx" presStyleIdx="17" presStyleCnt="21"/>
      <dgm:spPr/>
    </dgm:pt>
    <dgm:pt modelId="{1BA65609-6C93-AD4D-B7DB-619D16F9DEDD}" type="pres">
      <dgm:prSet presAssocID="{CB57DCA3-C5E3-4C52-88A2-58E7F4B55FFD}" presName="vert1" presStyleCnt="0"/>
      <dgm:spPr/>
    </dgm:pt>
    <dgm:pt modelId="{DDA0D636-0ED0-3642-903A-544B2EE40AA1}" type="pres">
      <dgm:prSet presAssocID="{E86A2DD2-4705-4B62-B597-610954B93B96}" presName="thickLine" presStyleLbl="alignNode1" presStyleIdx="18" presStyleCnt="21"/>
      <dgm:spPr/>
    </dgm:pt>
    <dgm:pt modelId="{8324D6EF-590D-2F48-9FE7-4D49B346FCB3}" type="pres">
      <dgm:prSet presAssocID="{E86A2DD2-4705-4B62-B597-610954B93B96}" presName="horz1" presStyleCnt="0"/>
      <dgm:spPr/>
    </dgm:pt>
    <dgm:pt modelId="{9699813C-9640-704B-A332-FDB17CE064E2}" type="pres">
      <dgm:prSet presAssocID="{E86A2DD2-4705-4B62-B597-610954B93B96}" presName="tx1" presStyleLbl="revTx" presStyleIdx="18" presStyleCnt="21"/>
      <dgm:spPr/>
    </dgm:pt>
    <dgm:pt modelId="{2824E657-DBED-A042-982D-5693FC165C64}" type="pres">
      <dgm:prSet presAssocID="{E86A2DD2-4705-4B62-B597-610954B93B96}" presName="vert1" presStyleCnt="0"/>
      <dgm:spPr/>
    </dgm:pt>
    <dgm:pt modelId="{49FA3C20-4B3D-844D-A3B8-A59A34CD82BB}" type="pres">
      <dgm:prSet presAssocID="{74DB5112-03D4-49E1-97B9-F41FDF8DF14A}" presName="thickLine" presStyleLbl="alignNode1" presStyleIdx="19" presStyleCnt="21"/>
      <dgm:spPr/>
    </dgm:pt>
    <dgm:pt modelId="{AF4BA44A-D972-4343-AB58-FE22A86D29AF}" type="pres">
      <dgm:prSet presAssocID="{74DB5112-03D4-49E1-97B9-F41FDF8DF14A}" presName="horz1" presStyleCnt="0"/>
      <dgm:spPr/>
    </dgm:pt>
    <dgm:pt modelId="{E22E4BE3-B7AB-7C47-84F2-F2EC7DFBD3BF}" type="pres">
      <dgm:prSet presAssocID="{74DB5112-03D4-49E1-97B9-F41FDF8DF14A}" presName="tx1" presStyleLbl="revTx" presStyleIdx="19" presStyleCnt="21"/>
      <dgm:spPr/>
    </dgm:pt>
    <dgm:pt modelId="{C9769506-20B5-A944-AA19-1D8CE4DE65FC}" type="pres">
      <dgm:prSet presAssocID="{74DB5112-03D4-49E1-97B9-F41FDF8DF14A}" presName="vert1" presStyleCnt="0"/>
      <dgm:spPr/>
    </dgm:pt>
    <dgm:pt modelId="{6691F721-93D0-6443-AB8B-7A9E29E4F330}" type="pres">
      <dgm:prSet presAssocID="{7D282700-442B-47B7-8F2D-BB6A2DB823AE}" presName="thickLine" presStyleLbl="alignNode1" presStyleIdx="20" presStyleCnt="21"/>
      <dgm:spPr/>
    </dgm:pt>
    <dgm:pt modelId="{D25CC7E9-C522-DA4B-8145-2C6090AD51D2}" type="pres">
      <dgm:prSet presAssocID="{7D282700-442B-47B7-8F2D-BB6A2DB823AE}" presName="horz1" presStyleCnt="0"/>
      <dgm:spPr/>
    </dgm:pt>
    <dgm:pt modelId="{CFB92BDA-65F4-FB46-B64F-BFDE87E43341}" type="pres">
      <dgm:prSet presAssocID="{7D282700-442B-47B7-8F2D-BB6A2DB823AE}" presName="tx1" presStyleLbl="revTx" presStyleIdx="20" presStyleCnt="21"/>
      <dgm:spPr/>
    </dgm:pt>
    <dgm:pt modelId="{EB761A2D-A968-6C4F-9306-FF816D3BF2F7}" type="pres">
      <dgm:prSet presAssocID="{7D282700-442B-47B7-8F2D-BB6A2DB823AE}" presName="vert1" presStyleCnt="0"/>
      <dgm:spPr/>
    </dgm:pt>
  </dgm:ptLst>
  <dgm:cxnLst>
    <dgm:cxn modelId="{DF05FC01-8124-0242-AF35-8BDE8A6F859D}" type="presOf" srcId="{1B2BE3A8-1CE0-4081-87F6-ED523B1B1938}" destId="{92143B44-809E-B94A-A2A4-C13A32961676}" srcOrd="0" destOrd="0" presId="urn:microsoft.com/office/officeart/2008/layout/LinedList"/>
    <dgm:cxn modelId="{989D7E02-17EC-4202-8BA7-ED8ABCA55DAE}" srcId="{277D5D11-CDDA-4B28-8538-644829A95443}" destId="{7D282700-442B-47B7-8F2D-BB6A2DB823AE}" srcOrd="20" destOrd="0" parTransId="{E267E599-EADC-4054-A361-DAE98893C0FD}" sibTransId="{D15D2C2B-737B-462D-8D31-FC805AA2DCEC}"/>
    <dgm:cxn modelId="{2DD3F406-1347-4A13-ABCB-CEBBB45F54E6}" srcId="{277D5D11-CDDA-4B28-8538-644829A95443}" destId="{CB57DCA3-C5E3-4C52-88A2-58E7F4B55FFD}" srcOrd="17" destOrd="0" parTransId="{F0EADA1D-3AD0-401E-A9D8-A2E80533E802}" sibTransId="{CB065120-7879-435B-BFF8-7D0A4443097C}"/>
    <dgm:cxn modelId="{580E0A07-EB73-49DA-902B-BED7A7295B38}" srcId="{277D5D11-CDDA-4B28-8538-644829A95443}" destId="{4EC13D99-DB67-43B0-B4DA-E50C7C2F9259}" srcOrd="15" destOrd="0" parTransId="{6B04A86A-EDB8-40BA-895C-D2783A6D3A44}" sibTransId="{F5BFD024-AFCC-4C30-AD7E-55AFC963D420}"/>
    <dgm:cxn modelId="{21A65E1F-DBBD-5D42-9E3C-A06903C43067}" type="presOf" srcId="{3534FC61-CB02-4B97-9658-EB2DB629125F}" destId="{85C98FD6-6183-0348-83FA-FB9889B6F4D8}" srcOrd="0" destOrd="0" presId="urn:microsoft.com/office/officeart/2008/layout/LinedList"/>
    <dgm:cxn modelId="{7F206720-AB10-7C4F-AB45-EFC211EF5E1B}" type="presOf" srcId="{7D282700-442B-47B7-8F2D-BB6A2DB823AE}" destId="{CFB92BDA-65F4-FB46-B64F-BFDE87E43341}" srcOrd="0" destOrd="0" presId="urn:microsoft.com/office/officeart/2008/layout/LinedList"/>
    <dgm:cxn modelId="{AA766531-E2B3-A241-A760-DED0A1A6CED9}" type="presOf" srcId="{2404D874-8FFE-4873-A3EC-2886CB3B4EA1}" destId="{459028C1-1072-3E4F-BE8D-608B71943830}" srcOrd="0" destOrd="0" presId="urn:microsoft.com/office/officeart/2008/layout/LinedList"/>
    <dgm:cxn modelId="{21A18931-BE9F-4713-83F8-B623D53827A8}" srcId="{277D5D11-CDDA-4B28-8538-644829A95443}" destId="{6C7385DE-806B-404C-8C47-E41590416242}" srcOrd="8" destOrd="0" parTransId="{8A596FDB-6262-4AC3-A6AF-2836478545BE}" sibTransId="{5E411A9D-7086-4F3D-B4B9-8E09D4500F0A}"/>
    <dgm:cxn modelId="{61A6583C-E038-4AF2-B4B0-27ECAE47F3A8}" srcId="{277D5D11-CDDA-4B28-8538-644829A95443}" destId="{606398A5-9880-4451-A662-8F0215DE1C60}" srcOrd="4" destOrd="0" parTransId="{760A2450-4B8F-480B-AA75-E56B3068CDF4}" sibTransId="{8A6E9A01-C525-4406-84E4-B891D825AFE9}"/>
    <dgm:cxn modelId="{9033A13F-36B2-0948-8F5B-316FE7655976}" type="presOf" srcId="{4E3F7C56-03AB-41FF-8330-A8869ED47436}" destId="{8372CAC7-8492-8D41-88CE-CE696B870755}" srcOrd="0" destOrd="0" presId="urn:microsoft.com/office/officeart/2008/layout/LinedList"/>
    <dgm:cxn modelId="{30F52341-F8C2-FD41-8277-9C0D5D07180D}" type="presOf" srcId="{4893F312-6214-4675-A5E2-F70808A2D73B}" destId="{C70A473F-02C0-4243-AA8E-941C3A265E71}" srcOrd="0" destOrd="0" presId="urn:microsoft.com/office/officeart/2008/layout/LinedList"/>
    <dgm:cxn modelId="{3EEA2846-B721-C94A-9A4B-1A09D8D65982}" type="presOf" srcId="{A8E92B29-4014-4AA9-9421-AAF3B279A42F}" destId="{DF5C9303-5135-C944-9627-B6328E278D39}" srcOrd="0" destOrd="0" presId="urn:microsoft.com/office/officeart/2008/layout/LinedList"/>
    <dgm:cxn modelId="{7C43FF48-1A08-4A31-8AD1-FD692DF12A69}" srcId="{277D5D11-CDDA-4B28-8538-644829A95443}" destId="{4E3F7C56-03AB-41FF-8330-A8869ED47436}" srcOrd="13" destOrd="0" parTransId="{F1866A89-66EE-4D15-AD55-3AA6A8B837C8}" sibTransId="{28AD97EF-DED5-4909-AAB8-C3E859F1C4A3}"/>
    <dgm:cxn modelId="{3CA24951-6B1E-1F4F-891B-A50F72E021BB}" type="presOf" srcId="{277D5D11-CDDA-4B28-8538-644829A95443}" destId="{F6426CE4-E7DF-8A43-BD3C-38E8CCF78EBF}" srcOrd="0" destOrd="0" presId="urn:microsoft.com/office/officeart/2008/layout/LinedList"/>
    <dgm:cxn modelId="{72D91C52-5CEA-451E-815E-390B87220F46}" srcId="{277D5D11-CDDA-4B28-8538-644829A95443}" destId="{E86A2DD2-4705-4B62-B597-610954B93B96}" srcOrd="18" destOrd="0" parTransId="{FA5F3875-6BAE-464A-9CC9-B5AFDB449926}" sibTransId="{91E91A29-8083-4DCE-8D91-3BF445244FBE}"/>
    <dgm:cxn modelId="{B58D7C58-294C-4F4B-81BE-D3A0D7BDDA94}" type="presOf" srcId="{E86A2DD2-4705-4B62-B597-610954B93B96}" destId="{9699813C-9640-704B-A332-FDB17CE064E2}" srcOrd="0" destOrd="0" presId="urn:microsoft.com/office/officeart/2008/layout/LinedList"/>
    <dgm:cxn modelId="{9407505B-B3A8-401A-BA11-A69209D4B633}" srcId="{277D5D11-CDDA-4B28-8538-644829A95443}" destId="{A8E92B29-4014-4AA9-9421-AAF3B279A42F}" srcOrd="7" destOrd="0" parTransId="{E63837A2-8C5B-46E0-9718-497202609CC1}" sibTransId="{439C62CD-1E51-496F-82BF-04F81D2E4375}"/>
    <dgm:cxn modelId="{0442055C-33F5-491A-A375-F58EED39FB7F}" srcId="{277D5D11-CDDA-4B28-8538-644829A95443}" destId="{4893F312-6214-4675-A5E2-F70808A2D73B}" srcOrd="11" destOrd="0" parTransId="{F8E7F886-B6F5-40B8-B035-855B317EAC43}" sibTransId="{8A8477B3-F27D-4004-9472-41695F8F3847}"/>
    <dgm:cxn modelId="{751EC861-2CFA-D843-AA0D-BF3BD06CB927}" type="presOf" srcId="{545D87F6-6A9A-4F19-840D-226BC817A78C}" destId="{483D5ED9-F45C-B543-8514-1D12AEB5E249}" srcOrd="0" destOrd="0" presId="urn:microsoft.com/office/officeart/2008/layout/LinedList"/>
    <dgm:cxn modelId="{CE23D563-D2E3-384E-AD8E-7720891A3883}" type="presOf" srcId="{CB1AD859-6E27-4B36-8226-81F9E027B49C}" destId="{390194F8-F275-D541-BBDC-03384061FF62}" srcOrd="0" destOrd="0" presId="urn:microsoft.com/office/officeart/2008/layout/LinedList"/>
    <dgm:cxn modelId="{E5BA8766-3D90-9143-83CB-EB511E2099DB}" type="presOf" srcId="{D6350BA0-14D7-4ED2-A607-BC8A6A8BD04D}" destId="{74A3EAFF-1145-F54F-AFC6-9FB08189A6A0}" srcOrd="0" destOrd="0" presId="urn:microsoft.com/office/officeart/2008/layout/LinedList"/>
    <dgm:cxn modelId="{1D311867-0480-410B-8B65-75E42802AF4B}" srcId="{277D5D11-CDDA-4B28-8538-644829A95443}" destId="{545D87F6-6A9A-4F19-840D-226BC817A78C}" srcOrd="5" destOrd="0" parTransId="{49DCCB58-797E-490A-A47F-8E56927196CE}" sibTransId="{C6217741-01B0-4A42-AEAC-813B207B9466}"/>
    <dgm:cxn modelId="{DE351B79-6C1F-4EF0-B79B-A9FFE15EBA71}" srcId="{277D5D11-CDDA-4B28-8538-644829A95443}" destId="{5E5B4130-1C08-4B82-9EF3-2CE7586B6CAC}" srcOrd="1" destOrd="0" parTransId="{F6106188-6ABA-4E7D-B5D0-D637F402CEED}" sibTransId="{B0348F68-0A0F-4856-8985-2FF81C0CA36E}"/>
    <dgm:cxn modelId="{DB7B237C-3922-4324-93D6-C974C65E37A7}" srcId="{277D5D11-CDDA-4B28-8538-644829A95443}" destId="{CB1AD859-6E27-4B36-8226-81F9E027B49C}" srcOrd="16" destOrd="0" parTransId="{BF81637A-6636-42FA-85DB-F420F42F3A93}" sibTransId="{6C11BC40-7B4C-42DF-BDE2-7AFBBF6DD9DD}"/>
    <dgm:cxn modelId="{CA581287-5DAD-4356-A2AC-86DA2F0D1A00}" srcId="{277D5D11-CDDA-4B28-8538-644829A95443}" destId="{2404D874-8FFE-4873-A3EC-2886CB3B4EA1}" srcOrd="2" destOrd="0" parTransId="{9EAF58C4-F296-49E8-91A2-4C1C1288F03E}" sibTransId="{FEA77009-6013-4E26-A6E7-CEEDCF38C461}"/>
    <dgm:cxn modelId="{B48BCA87-172B-416A-8194-7646A5478AE2}" srcId="{277D5D11-CDDA-4B28-8538-644829A95443}" destId="{74DB5112-03D4-49E1-97B9-F41FDF8DF14A}" srcOrd="19" destOrd="0" parTransId="{ED6CC99C-6B9B-4B26-A92B-ED43CE06EF90}" sibTransId="{0093AE46-187A-496A-AF79-4B4A055957D5}"/>
    <dgm:cxn modelId="{85055E91-7C3C-C742-84E8-13CA6B690DF3}" type="presOf" srcId="{74DB5112-03D4-49E1-97B9-F41FDF8DF14A}" destId="{E22E4BE3-B7AB-7C47-84F2-F2EC7DFBD3BF}" srcOrd="0" destOrd="0" presId="urn:microsoft.com/office/officeart/2008/layout/LinedList"/>
    <dgm:cxn modelId="{3596D491-017E-534B-AD6D-3117E061CBF5}" type="presOf" srcId="{6C7385DE-806B-404C-8C47-E41590416242}" destId="{62FB46A7-6317-1649-8FE0-10D6ADACFC23}" srcOrd="0" destOrd="0" presId="urn:microsoft.com/office/officeart/2008/layout/LinedList"/>
    <dgm:cxn modelId="{1931AC98-99B8-4019-B6CE-CD2A8844D111}" srcId="{277D5D11-CDDA-4B28-8538-644829A95443}" destId="{BC82A27B-DFAD-41A7-BED2-E61AEA555311}" srcOrd="0" destOrd="0" parTransId="{B9384AFE-3A11-40DE-9592-5CE2B560A414}" sibTransId="{A02EFBA9-7A92-4DC8-8314-D91490D49A5F}"/>
    <dgm:cxn modelId="{415566A8-C939-FA41-B363-199428DDA830}" type="presOf" srcId="{FB982A86-7772-4B29-A11B-BDF1553359BE}" destId="{D39F6226-68A7-474C-985F-1CB30800E700}" srcOrd="0" destOrd="0" presId="urn:microsoft.com/office/officeart/2008/layout/LinedList"/>
    <dgm:cxn modelId="{B074A6AB-F828-4A9B-8B94-77B6715F608E}" srcId="{277D5D11-CDDA-4B28-8538-644829A95443}" destId="{FB982A86-7772-4B29-A11B-BDF1553359BE}" srcOrd="14" destOrd="0" parTransId="{D0B72313-DDBD-49CF-A0AA-7217E2FB9E8E}" sibTransId="{E808EB84-970C-41FF-9173-82FBDBF2AC93}"/>
    <dgm:cxn modelId="{FDA437B6-F5A1-D94F-92C5-4E93985595E8}" type="presOf" srcId="{062F3B1D-7B15-4575-989A-9AE1A3FB3A15}" destId="{D4CDB824-9954-7140-8555-9FAF93DFA361}" srcOrd="0" destOrd="0" presId="urn:microsoft.com/office/officeart/2008/layout/LinedList"/>
    <dgm:cxn modelId="{16CF5BB6-F74B-1949-903B-2B8EDD4639C6}" type="presOf" srcId="{4EC13D99-DB67-43B0-B4DA-E50C7C2F9259}" destId="{502A4C3C-8E98-0642-8D9F-4E520B903148}" srcOrd="0" destOrd="0" presId="urn:microsoft.com/office/officeart/2008/layout/LinedList"/>
    <dgm:cxn modelId="{CDB545B7-B8C1-5343-9604-B74BE2FD8C13}" type="presOf" srcId="{CB57DCA3-C5E3-4C52-88A2-58E7F4B55FFD}" destId="{C8EF5050-7C1B-E04C-A12A-4630DA120FA6}" srcOrd="0" destOrd="0" presId="urn:microsoft.com/office/officeart/2008/layout/LinedList"/>
    <dgm:cxn modelId="{85CFC3B7-8873-4421-9CE5-7C3060F78B25}" srcId="{277D5D11-CDDA-4B28-8538-644829A95443}" destId="{D6350BA0-14D7-4ED2-A607-BC8A6A8BD04D}" srcOrd="9" destOrd="0" parTransId="{18601E41-434C-41E9-9C0C-1720A0BCB077}" sibTransId="{6A607BA4-D0E4-40E5-ACE3-365EF23D8382}"/>
    <dgm:cxn modelId="{58783EBB-F217-6E40-83A1-6875009B506D}" type="presOf" srcId="{BC82A27B-DFAD-41A7-BED2-E61AEA555311}" destId="{2694BDFD-B406-E64F-8FED-A478B918E920}" srcOrd="0" destOrd="0" presId="urn:microsoft.com/office/officeart/2008/layout/LinedList"/>
    <dgm:cxn modelId="{4A5805BF-2794-8647-896A-BF76AFC1DE97}" type="presOf" srcId="{606398A5-9880-4451-A662-8F0215DE1C60}" destId="{334FBF24-F3F0-AF4A-BAAB-FA706C40EA37}" srcOrd="0" destOrd="0" presId="urn:microsoft.com/office/officeart/2008/layout/LinedList"/>
    <dgm:cxn modelId="{4097EAC3-66A2-4C98-BCE2-7DB67503E563}" srcId="{277D5D11-CDDA-4B28-8538-644829A95443}" destId="{3534FC61-CB02-4B97-9658-EB2DB629125F}" srcOrd="3" destOrd="0" parTransId="{FD51F8F1-3EA9-4301-9600-79CB6B314C77}" sibTransId="{B20794AD-60AC-49C4-B964-089809F6B207}"/>
    <dgm:cxn modelId="{DBAC8DC6-C9A9-406D-9729-8DADFE1EE512}" srcId="{277D5D11-CDDA-4B28-8538-644829A95443}" destId="{062F3B1D-7B15-4575-989A-9AE1A3FB3A15}" srcOrd="10" destOrd="0" parTransId="{59CDFE1A-CDDD-4444-AA40-B44194D35BC0}" sibTransId="{2124BE5C-A193-413B-A654-76A9F43080A3}"/>
    <dgm:cxn modelId="{A4BC44D5-8547-A949-A4D1-31387030487E}" type="presOf" srcId="{5E5B4130-1C08-4B82-9EF3-2CE7586B6CAC}" destId="{A3538685-C865-AE47-9F86-401DB4BBAC2A}" srcOrd="0" destOrd="0" presId="urn:microsoft.com/office/officeart/2008/layout/LinedList"/>
    <dgm:cxn modelId="{8E9E10DF-7111-4AF4-B5A3-197A625A0738}" srcId="{277D5D11-CDDA-4B28-8538-644829A95443}" destId="{1B2BE3A8-1CE0-4081-87F6-ED523B1B1938}" srcOrd="12" destOrd="0" parTransId="{49173ECC-BC1E-4DDD-A854-BF9C308876E1}" sibTransId="{CBB84BB7-BDE4-4752-9B9C-0140FD097FB5}"/>
    <dgm:cxn modelId="{65BE98E3-1E8D-8E4B-9577-FC21A2CE6CC1}" type="presOf" srcId="{BE36F87F-7788-468A-BE96-BF9CF33DF45F}" destId="{CE3BBC3D-A031-1049-BA0E-29AEAB6196DE}" srcOrd="0" destOrd="0" presId="urn:microsoft.com/office/officeart/2008/layout/LinedList"/>
    <dgm:cxn modelId="{B0CADEFE-8441-49B2-8C03-B438716EDC77}" srcId="{277D5D11-CDDA-4B28-8538-644829A95443}" destId="{BE36F87F-7788-468A-BE96-BF9CF33DF45F}" srcOrd="6" destOrd="0" parTransId="{A0EBDC8D-110D-4997-B1D6-85D804F703DE}" sibTransId="{14A8CC89-F5D3-4CF5-ABCC-9EC41C8CC38D}"/>
    <dgm:cxn modelId="{737BF2C9-B19D-7349-8D5F-2691225E90F6}" type="presParOf" srcId="{F6426CE4-E7DF-8A43-BD3C-38E8CCF78EBF}" destId="{1BB855AD-7A66-3145-B005-A72AC3FAA785}" srcOrd="0" destOrd="0" presId="urn:microsoft.com/office/officeart/2008/layout/LinedList"/>
    <dgm:cxn modelId="{DA89D20C-67E5-CD4F-A454-175B8F7A95DC}" type="presParOf" srcId="{F6426CE4-E7DF-8A43-BD3C-38E8CCF78EBF}" destId="{E8486F8E-48E1-5F40-ADEC-B00902165018}" srcOrd="1" destOrd="0" presId="urn:microsoft.com/office/officeart/2008/layout/LinedList"/>
    <dgm:cxn modelId="{991F866D-9440-B64C-A7DC-86367EA0BA39}" type="presParOf" srcId="{E8486F8E-48E1-5F40-ADEC-B00902165018}" destId="{2694BDFD-B406-E64F-8FED-A478B918E920}" srcOrd="0" destOrd="0" presId="urn:microsoft.com/office/officeart/2008/layout/LinedList"/>
    <dgm:cxn modelId="{57BAB755-94BC-A543-A32E-C9650525CFEF}" type="presParOf" srcId="{E8486F8E-48E1-5F40-ADEC-B00902165018}" destId="{3522945A-5369-C14E-9FBE-CB20A328CA7B}" srcOrd="1" destOrd="0" presId="urn:microsoft.com/office/officeart/2008/layout/LinedList"/>
    <dgm:cxn modelId="{1149530F-7260-A344-8F86-2CA73F973713}" type="presParOf" srcId="{F6426CE4-E7DF-8A43-BD3C-38E8CCF78EBF}" destId="{3F80EAB7-0389-FA45-9F1B-78B565275078}" srcOrd="2" destOrd="0" presId="urn:microsoft.com/office/officeart/2008/layout/LinedList"/>
    <dgm:cxn modelId="{34C14718-5392-1D40-8508-D3463C4E1E12}" type="presParOf" srcId="{F6426CE4-E7DF-8A43-BD3C-38E8CCF78EBF}" destId="{7AE02D5B-3E5C-DE4E-ABC0-B68FF05EA59D}" srcOrd="3" destOrd="0" presId="urn:microsoft.com/office/officeart/2008/layout/LinedList"/>
    <dgm:cxn modelId="{723F9E7D-4C18-6040-94C5-8684A81BA13A}" type="presParOf" srcId="{7AE02D5B-3E5C-DE4E-ABC0-B68FF05EA59D}" destId="{A3538685-C865-AE47-9F86-401DB4BBAC2A}" srcOrd="0" destOrd="0" presId="urn:microsoft.com/office/officeart/2008/layout/LinedList"/>
    <dgm:cxn modelId="{1526B642-D7A6-B142-8001-071CD3FEF999}" type="presParOf" srcId="{7AE02D5B-3E5C-DE4E-ABC0-B68FF05EA59D}" destId="{178E5F7B-6F8A-3742-A35C-572C1A2EA98F}" srcOrd="1" destOrd="0" presId="urn:microsoft.com/office/officeart/2008/layout/LinedList"/>
    <dgm:cxn modelId="{61648BA1-4B4C-C944-B76F-2ABAD8767C2B}" type="presParOf" srcId="{F6426CE4-E7DF-8A43-BD3C-38E8CCF78EBF}" destId="{A73BBC12-AF21-8C46-B1D0-CACA68468F31}" srcOrd="4" destOrd="0" presId="urn:microsoft.com/office/officeart/2008/layout/LinedList"/>
    <dgm:cxn modelId="{770AC35E-056C-7C49-BFBF-D7DF522E0572}" type="presParOf" srcId="{F6426CE4-E7DF-8A43-BD3C-38E8CCF78EBF}" destId="{39D23B5D-353E-4140-815D-A4839103301E}" srcOrd="5" destOrd="0" presId="urn:microsoft.com/office/officeart/2008/layout/LinedList"/>
    <dgm:cxn modelId="{17EF3C3B-3D7E-A741-A2B6-44417ECE6306}" type="presParOf" srcId="{39D23B5D-353E-4140-815D-A4839103301E}" destId="{459028C1-1072-3E4F-BE8D-608B71943830}" srcOrd="0" destOrd="0" presId="urn:microsoft.com/office/officeart/2008/layout/LinedList"/>
    <dgm:cxn modelId="{27C59CA9-5DBD-7A44-87B0-A283F5CDD8CF}" type="presParOf" srcId="{39D23B5D-353E-4140-815D-A4839103301E}" destId="{36303CB9-B01B-E648-AC6A-66B9A9FB7BDC}" srcOrd="1" destOrd="0" presId="urn:microsoft.com/office/officeart/2008/layout/LinedList"/>
    <dgm:cxn modelId="{2A02FC5B-ADC3-5046-9806-C82DC73A5C75}" type="presParOf" srcId="{F6426CE4-E7DF-8A43-BD3C-38E8CCF78EBF}" destId="{8A44FB8A-4AEF-7A40-A765-B303A32EC20E}" srcOrd="6" destOrd="0" presId="urn:microsoft.com/office/officeart/2008/layout/LinedList"/>
    <dgm:cxn modelId="{9DEBA5CD-0392-F843-9498-B5E3D0CBDC0F}" type="presParOf" srcId="{F6426CE4-E7DF-8A43-BD3C-38E8CCF78EBF}" destId="{AF3551F8-9084-3447-AA63-4AC3D9AD8752}" srcOrd="7" destOrd="0" presId="urn:microsoft.com/office/officeart/2008/layout/LinedList"/>
    <dgm:cxn modelId="{C14722E6-194A-3745-9C8D-EDD715FB34CF}" type="presParOf" srcId="{AF3551F8-9084-3447-AA63-4AC3D9AD8752}" destId="{85C98FD6-6183-0348-83FA-FB9889B6F4D8}" srcOrd="0" destOrd="0" presId="urn:microsoft.com/office/officeart/2008/layout/LinedList"/>
    <dgm:cxn modelId="{01D2F2DA-35EB-614F-A0D8-50B4082F04F0}" type="presParOf" srcId="{AF3551F8-9084-3447-AA63-4AC3D9AD8752}" destId="{49C29434-EE96-DA4D-81C9-F5E312E63E1C}" srcOrd="1" destOrd="0" presId="urn:microsoft.com/office/officeart/2008/layout/LinedList"/>
    <dgm:cxn modelId="{52231137-5ECB-A044-9988-AFE19E339EB3}" type="presParOf" srcId="{F6426CE4-E7DF-8A43-BD3C-38E8CCF78EBF}" destId="{593F8AB9-3CD1-6C43-9817-D5A69AD4CE47}" srcOrd="8" destOrd="0" presId="urn:microsoft.com/office/officeart/2008/layout/LinedList"/>
    <dgm:cxn modelId="{3E64D9C0-F338-4F42-B1A6-AF12074EEC5F}" type="presParOf" srcId="{F6426CE4-E7DF-8A43-BD3C-38E8CCF78EBF}" destId="{B00726CD-767D-B64F-B97F-5C6BE4E76E8B}" srcOrd="9" destOrd="0" presId="urn:microsoft.com/office/officeart/2008/layout/LinedList"/>
    <dgm:cxn modelId="{BA7B17F8-5EBF-CB46-ACB7-EFA1FD585809}" type="presParOf" srcId="{B00726CD-767D-B64F-B97F-5C6BE4E76E8B}" destId="{334FBF24-F3F0-AF4A-BAAB-FA706C40EA37}" srcOrd="0" destOrd="0" presId="urn:microsoft.com/office/officeart/2008/layout/LinedList"/>
    <dgm:cxn modelId="{2DEBBECA-C088-5343-87F1-7A7A53179C75}" type="presParOf" srcId="{B00726CD-767D-B64F-B97F-5C6BE4E76E8B}" destId="{7C6AFDF8-79F2-1241-A2F7-605D5EC94F8A}" srcOrd="1" destOrd="0" presId="urn:microsoft.com/office/officeart/2008/layout/LinedList"/>
    <dgm:cxn modelId="{A2298C96-BCA8-DD4D-AC1B-6B9795C213BC}" type="presParOf" srcId="{F6426CE4-E7DF-8A43-BD3C-38E8CCF78EBF}" destId="{773C7162-9494-DD4B-876D-053BB0FEE521}" srcOrd="10" destOrd="0" presId="urn:microsoft.com/office/officeart/2008/layout/LinedList"/>
    <dgm:cxn modelId="{315EDEA5-E4F6-364E-B35A-C78DD2425A69}" type="presParOf" srcId="{F6426CE4-E7DF-8A43-BD3C-38E8CCF78EBF}" destId="{858DC8DE-DE42-D549-BFAF-E270956516EC}" srcOrd="11" destOrd="0" presId="urn:microsoft.com/office/officeart/2008/layout/LinedList"/>
    <dgm:cxn modelId="{CE112FA8-6997-4A40-91DD-9B22A1222C14}" type="presParOf" srcId="{858DC8DE-DE42-D549-BFAF-E270956516EC}" destId="{483D5ED9-F45C-B543-8514-1D12AEB5E249}" srcOrd="0" destOrd="0" presId="urn:microsoft.com/office/officeart/2008/layout/LinedList"/>
    <dgm:cxn modelId="{BB3F32B9-692F-7A49-A77F-7437494F0268}" type="presParOf" srcId="{858DC8DE-DE42-D549-BFAF-E270956516EC}" destId="{0FD4C118-7787-3A47-AC9B-49FEE7D52EAE}" srcOrd="1" destOrd="0" presId="urn:microsoft.com/office/officeart/2008/layout/LinedList"/>
    <dgm:cxn modelId="{53264390-0C04-2943-A1E1-70A9A776FD7D}" type="presParOf" srcId="{F6426CE4-E7DF-8A43-BD3C-38E8CCF78EBF}" destId="{949C7292-CEB6-BC4C-A3BD-8703CAD236B0}" srcOrd="12" destOrd="0" presId="urn:microsoft.com/office/officeart/2008/layout/LinedList"/>
    <dgm:cxn modelId="{A36E1C7F-7C93-A44F-88AD-F70284289D3E}" type="presParOf" srcId="{F6426CE4-E7DF-8A43-BD3C-38E8CCF78EBF}" destId="{891162F0-CED9-9A40-A013-611A2C8A3FBE}" srcOrd="13" destOrd="0" presId="urn:microsoft.com/office/officeart/2008/layout/LinedList"/>
    <dgm:cxn modelId="{178299F1-7404-EB44-834F-5FDD919D2C8F}" type="presParOf" srcId="{891162F0-CED9-9A40-A013-611A2C8A3FBE}" destId="{CE3BBC3D-A031-1049-BA0E-29AEAB6196DE}" srcOrd="0" destOrd="0" presId="urn:microsoft.com/office/officeart/2008/layout/LinedList"/>
    <dgm:cxn modelId="{AE70F16B-CCD7-A443-B56D-2C305ECDB212}" type="presParOf" srcId="{891162F0-CED9-9A40-A013-611A2C8A3FBE}" destId="{54A2FB8D-141B-1647-BB0C-9A5D4698E97D}" srcOrd="1" destOrd="0" presId="urn:microsoft.com/office/officeart/2008/layout/LinedList"/>
    <dgm:cxn modelId="{E69C3B6F-D140-A247-9672-5BB9A275140D}" type="presParOf" srcId="{F6426CE4-E7DF-8A43-BD3C-38E8CCF78EBF}" destId="{70E8A0ED-3AD2-2C4C-AF4D-72FA33B59DF5}" srcOrd="14" destOrd="0" presId="urn:microsoft.com/office/officeart/2008/layout/LinedList"/>
    <dgm:cxn modelId="{4175F1C7-1861-2B4D-AB3A-516C7DA55247}" type="presParOf" srcId="{F6426CE4-E7DF-8A43-BD3C-38E8CCF78EBF}" destId="{89BD0320-2F0B-BC49-9838-3C3D158E12DD}" srcOrd="15" destOrd="0" presId="urn:microsoft.com/office/officeart/2008/layout/LinedList"/>
    <dgm:cxn modelId="{A8A6FCF8-6431-0B45-B1C7-D739B8CF2465}" type="presParOf" srcId="{89BD0320-2F0B-BC49-9838-3C3D158E12DD}" destId="{DF5C9303-5135-C944-9627-B6328E278D39}" srcOrd="0" destOrd="0" presId="urn:microsoft.com/office/officeart/2008/layout/LinedList"/>
    <dgm:cxn modelId="{5A941CAD-7878-9047-B104-B222E7929457}" type="presParOf" srcId="{89BD0320-2F0B-BC49-9838-3C3D158E12DD}" destId="{C027E6E2-B178-0D40-A3BF-A4B668AF204D}" srcOrd="1" destOrd="0" presId="urn:microsoft.com/office/officeart/2008/layout/LinedList"/>
    <dgm:cxn modelId="{2C8B31FC-00BC-CB47-B2B4-90F97053CADE}" type="presParOf" srcId="{F6426CE4-E7DF-8A43-BD3C-38E8CCF78EBF}" destId="{42582146-7992-7A4E-A7D6-9AA472884E6E}" srcOrd="16" destOrd="0" presId="urn:microsoft.com/office/officeart/2008/layout/LinedList"/>
    <dgm:cxn modelId="{B8186E32-9480-EA4E-A055-52FE97DD40DF}" type="presParOf" srcId="{F6426CE4-E7DF-8A43-BD3C-38E8CCF78EBF}" destId="{58EC6FD8-1803-E745-AD70-4414CFF58BA9}" srcOrd="17" destOrd="0" presId="urn:microsoft.com/office/officeart/2008/layout/LinedList"/>
    <dgm:cxn modelId="{7C48CAC4-83EA-CF48-B0B1-AD59BE4FA2D1}" type="presParOf" srcId="{58EC6FD8-1803-E745-AD70-4414CFF58BA9}" destId="{62FB46A7-6317-1649-8FE0-10D6ADACFC23}" srcOrd="0" destOrd="0" presId="urn:microsoft.com/office/officeart/2008/layout/LinedList"/>
    <dgm:cxn modelId="{E482BA7D-1832-DE4A-9A85-C92B07D83A64}" type="presParOf" srcId="{58EC6FD8-1803-E745-AD70-4414CFF58BA9}" destId="{A50879AA-ED6B-9A45-9F0F-906DAF269114}" srcOrd="1" destOrd="0" presId="urn:microsoft.com/office/officeart/2008/layout/LinedList"/>
    <dgm:cxn modelId="{6F88A870-8B17-E749-B9E8-DFE5975C3951}" type="presParOf" srcId="{F6426CE4-E7DF-8A43-BD3C-38E8CCF78EBF}" destId="{A490F0F0-1D8C-EB44-89A3-D752F9E80429}" srcOrd="18" destOrd="0" presId="urn:microsoft.com/office/officeart/2008/layout/LinedList"/>
    <dgm:cxn modelId="{3E541DBF-97E5-F949-A55E-283D5922A256}" type="presParOf" srcId="{F6426CE4-E7DF-8A43-BD3C-38E8CCF78EBF}" destId="{71288967-369C-E845-B719-742268422C83}" srcOrd="19" destOrd="0" presId="urn:microsoft.com/office/officeart/2008/layout/LinedList"/>
    <dgm:cxn modelId="{37D53E79-C59C-B546-86CA-45BA1421356F}" type="presParOf" srcId="{71288967-369C-E845-B719-742268422C83}" destId="{74A3EAFF-1145-F54F-AFC6-9FB08189A6A0}" srcOrd="0" destOrd="0" presId="urn:microsoft.com/office/officeart/2008/layout/LinedList"/>
    <dgm:cxn modelId="{94031646-E041-304F-B0C8-CBD29E908647}" type="presParOf" srcId="{71288967-369C-E845-B719-742268422C83}" destId="{23DD156B-1453-A74E-A82E-C353AE751251}" srcOrd="1" destOrd="0" presId="urn:microsoft.com/office/officeart/2008/layout/LinedList"/>
    <dgm:cxn modelId="{3955C558-00DF-DC49-B33C-74DAFBEDE427}" type="presParOf" srcId="{F6426CE4-E7DF-8A43-BD3C-38E8CCF78EBF}" destId="{77A50E7A-AB1C-BC4E-B191-34A5A6293471}" srcOrd="20" destOrd="0" presId="urn:microsoft.com/office/officeart/2008/layout/LinedList"/>
    <dgm:cxn modelId="{1795FE7F-B7C6-9748-A722-7475B4053BAA}" type="presParOf" srcId="{F6426CE4-E7DF-8A43-BD3C-38E8CCF78EBF}" destId="{90614EB7-BED5-FE4A-B16A-7F737FE65D0E}" srcOrd="21" destOrd="0" presId="urn:microsoft.com/office/officeart/2008/layout/LinedList"/>
    <dgm:cxn modelId="{B1E9FFE0-38EC-7A46-9B1A-FB8232B338A7}" type="presParOf" srcId="{90614EB7-BED5-FE4A-B16A-7F737FE65D0E}" destId="{D4CDB824-9954-7140-8555-9FAF93DFA361}" srcOrd="0" destOrd="0" presId="urn:microsoft.com/office/officeart/2008/layout/LinedList"/>
    <dgm:cxn modelId="{22488986-8DC4-9448-AF19-F350A4B010E5}" type="presParOf" srcId="{90614EB7-BED5-FE4A-B16A-7F737FE65D0E}" destId="{79EB335B-9495-1F46-B90F-8455B27FDDA8}" srcOrd="1" destOrd="0" presId="urn:microsoft.com/office/officeart/2008/layout/LinedList"/>
    <dgm:cxn modelId="{91AD209F-ED3F-0443-8266-E51DC32AEC6E}" type="presParOf" srcId="{F6426CE4-E7DF-8A43-BD3C-38E8CCF78EBF}" destId="{987E1DC4-732C-DF4E-9AA2-DB3A9CDFBB21}" srcOrd="22" destOrd="0" presId="urn:microsoft.com/office/officeart/2008/layout/LinedList"/>
    <dgm:cxn modelId="{77E32CC1-88B7-E44E-8A4E-2E3DE5BF62CD}" type="presParOf" srcId="{F6426CE4-E7DF-8A43-BD3C-38E8CCF78EBF}" destId="{2E1F7638-1AE6-1E4D-8C35-8E0AC564DC6E}" srcOrd="23" destOrd="0" presId="urn:microsoft.com/office/officeart/2008/layout/LinedList"/>
    <dgm:cxn modelId="{B3611525-5092-D24C-93AE-0A48E0D6C24A}" type="presParOf" srcId="{2E1F7638-1AE6-1E4D-8C35-8E0AC564DC6E}" destId="{C70A473F-02C0-4243-AA8E-941C3A265E71}" srcOrd="0" destOrd="0" presId="urn:microsoft.com/office/officeart/2008/layout/LinedList"/>
    <dgm:cxn modelId="{128318A4-441E-8249-AF15-F19DC78ACB08}" type="presParOf" srcId="{2E1F7638-1AE6-1E4D-8C35-8E0AC564DC6E}" destId="{00310D90-DB2A-0C43-8F92-CE8B08EEC174}" srcOrd="1" destOrd="0" presId="urn:microsoft.com/office/officeart/2008/layout/LinedList"/>
    <dgm:cxn modelId="{DE4A53B2-E7A5-4446-B8DD-3A9E6E4EC18F}" type="presParOf" srcId="{F6426CE4-E7DF-8A43-BD3C-38E8CCF78EBF}" destId="{F08F2691-E50F-E846-B29A-BE44391E4227}" srcOrd="24" destOrd="0" presId="urn:microsoft.com/office/officeart/2008/layout/LinedList"/>
    <dgm:cxn modelId="{4FB382F1-1BAA-B746-A36C-A795F7AD8BF0}" type="presParOf" srcId="{F6426CE4-E7DF-8A43-BD3C-38E8CCF78EBF}" destId="{791378FF-5B02-034C-A569-A3E67B794A2F}" srcOrd="25" destOrd="0" presId="urn:microsoft.com/office/officeart/2008/layout/LinedList"/>
    <dgm:cxn modelId="{FE4E0884-EC78-314B-BAF4-93A193F43296}" type="presParOf" srcId="{791378FF-5B02-034C-A569-A3E67B794A2F}" destId="{92143B44-809E-B94A-A2A4-C13A32961676}" srcOrd="0" destOrd="0" presId="urn:microsoft.com/office/officeart/2008/layout/LinedList"/>
    <dgm:cxn modelId="{552D8AE3-8A57-5345-ADCB-69E3AE672D91}" type="presParOf" srcId="{791378FF-5B02-034C-A569-A3E67B794A2F}" destId="{90B559B9-D49C-A141-9AE1-343CB8C5CE43}" srcOrd="1" destOrd="0" presId="urn:microsoft.com/office/officeart/2008/layout/LinedList"/>
    <dgm:cxn modelId="{30A953D3-E8FB-984B-AA1D-B5F07D35B6FF}" type="presParOf" srcId="{F6426CE4-E7DF-8A43-BD3C-38E8CCF78EBF}" destId="{A1D32CF9-503D-284A-AD72-B0C5FF7359CE}" srcOrd="26" destOrd="0" presId="urn:microsoft.com/office/officeart/2008/layout/LinedList"/>
    <dgm:cxn modelId="{DFE25DFC-47C4-DA48-B367-E4150E9622EF}" type="presParOf" srcId="{F6426CE4-E7DF-8A43-BD3C-38E8CCF78EBF}" destId="{4FFB426E-E8E5-7547-8B77-2086A9ABCCDA}" srcOrd="27" destOrd="0" presId="urn:microsoft.com/office/officeart/2008/layout/LinedList"/>
    <dgm:cxn modelId="{C8F8A863-7DAF-1C45-B7AB-BE0813C79B10}" type="presParOf" srcId="{4FFB426E-E8E5-7547-8B77-2086A9ABCCDA}" destId="{8372CAC7-8492-8D41-88CE-CE696B870755}" srcOrd="0" destOrd="0" presId="urn:microsoft.com/office/officeart/2008/layout/LinedList"/>
    <dgm:cxn modelId="{4BA44958-6E50-7941-ACFE-1B1B40CA7F33}" type="presParOf" srcId="{4FFB426E-E8E5-7547-8B77-2086A9ABCCDA}" destId="{1CACCFC7-D4ED-B642-AACB-8A65046814F8}" srcOrd="1" destOrd="0" presId="urn:microsoft.com/office/officeart/2008/layout/LinedList"/>
    <dgm:cxn modelId="{EFD9C08C-CCC9-AA40-9C5B-9A58E7769E86}" type="presParOf" srcId="{F6426CE4-E7DF-8A43-BD3C-38E8CCF78EBF}" destId="{C53E7CEE-47C7-4043-AFAD-0DAA751D2C69}" srcOrd="28" destOrd="0" presId="urn:microsoft.com/office/officeart/2008/layout/LinedList"/>
    <dgm:cxn modelId="{FE37B403-F8AC-4545-A79C-7C9DD8E216FC}" type="presParOf" srcId="{F6426CE4-E7DF-8A43-BD3C-38E8CCF78EBF}" destId="{93C21911-5176-264A-A444-60E65C837808}" srcOrd="29" destOrd="0" presId="urn:microsoft.com/office/officeart/2008/layout/LinedList"/>
    <dgm:cxn modelId="{211F0025-4244-3749-BB9A-26287E8DF404}" type="presParOf" srcId="{93C21911-5176-264A-A444-60E65C837808}" destId="{D39F6226-68A7-474C-985F-1CB30800E700}" srcOrd="0" destOrd="0" presId="urn:microsoft.com/office/officeart/2008/layout/LinedList"/>
    <dgm:cxn modelId="{17E754AB-B6C5-F44A-B64D-742BF5DC53D0}" type="presParOf" srcId="{93C21911-5176-264A-A444-60E65C837808}" destId="{2D3D8B88-EAC8-C842-BE11-7A135C5D9724}" srcOrd="1" destOrd="0" presId="urn:microsoft.com/office/officeart/2008/layout/LinedList"/>
    <dgm:cxn modelId="{5F818830-0BB0-5B41-BA1D-7F62322A0981}" type="presParOf" srcId="{F6426CE4-E7DF-8A43-BD3C-38E8CCF78EBF}" destId="{EFE3E6BA-F7C0-6E43-A49E-E7953FD22183}" srcOrd="30" destOrd="0" presId="urn:microsoft.com/office/officeart/2008/layout/LinedList"/>
    <dgm:cxn modelId="{1CA6E584-5453-E94F-ACFF-4886D23A188E}" type="presParOf" srcId="{F6426CE4-E7DF-8A43-BD3C-38E8CCF78EBF}" destId="{3D6029E5-2118-CE46-8813-5D9811DA9B6A}" srcOrd="31" destOrd="0" presId="urn:microsoft.com/office/officeart/2008/layout/LinedList"/>
    <dgm:cxn modelId="{ACF837CE-3ADB-4149-AD9B-1A8B126C3B51}" type="presParOf" srcId="{3D6029E5-2118-CE46-8813-5D9811DA9B6A}" destId="{502A4C3C-8E98-0642-8D9F-4E520B903148}" srcOrd="0" destOrd="0" presId="urn:microsoft.com/office/officeart/2008/layout/LinedList"/>
    <dgm:cxn modelId="{7C54B15D-3CF6-544D-8608-0C369CDEBBFF}" type="presParOf" srcId="{3D6029E5-2118-CE46-8813-5D9811DA9B6A}" destId="{FF191B77-0300-6A44-A135-BC34AFD16A65}" srcOrd="1" destOrd="0" presId="urn:microsoft.com/office/officeart/2008/layout/LinedList"/>
    <dgm:cxn modelId="{9718EF5A-6988-D141-96D6-4CEB436BF7A2}" type="presParOf" srcId="{F6426CE4-E7DF-8A43-BD3C-38E8CCF78EBF}" destId="{B1E59519-ED81-714D-8200-7851394C9987}" srcOrd="32" destOrd="0" presId="urn:microsoft.com/office/officeart/2008/layout/LinedList"/>
    <dgm:cxn modelId="{5DB0C4DC-6E0E-D544-A6AD-E15E0AEC73E7}" type="presParOf" srcId="{F6426CE4-E7DF-8A43-BD3C-38E8CCF78EBF}" destId="{8C5C2D70-9402-544B-AA79-4BCDF70DBE7A}" srcOrd="33" destOrd="0" presId="urn:microsoft.com/office/officeart/2008/layout/LinedList"/>
    <dgm:cxn modelId="{0D29F314-0F0F-114E-9F07-C3FE4EFCBABF}" type="presParOf" srcId="{8C5C2D70-9402-544B-AA79-4BCDF70DBE7A}" destId="{390194F8-F275-D541-BBDC-03384061FF62}" srcOrd="0" destOrd="0" presId="urn:microsoft.com/office/officeart/2008/layout/LinedList"/>
    <dgm:cxn modelId="{8F8CE735-A0FB-0C4E-922D-763F6B5379B5}" type="presParOf" srcId="{8C5C2D70-9402-544B-AA79-4BCDF70DBE7A}" destId="{787472E6-46B4-2444-A166-EF1C4122D303}" srcOrd="1" destOrd="0" presId="urn:microsoft.com/office/officeart/2008/layout/LinedList"/>
    <dgm:cxn modelId="{069F362A-522D-0C43-9E4E-2B82FC5BF1C3}" type="presParOf" srcId="{F6426CE4-E7DF-8A43-BD3C-38E8CCF78EBF}" destId="{B85EC65C-14C7-6C42-A357-95FBBEEA576A}" srcOrd="34" destOrd="0" presId="urn:microsoft.com/office/officeart/2008/layout/LinedList"/>
    <dgm:cxn modelId="{91982AAB-C41D-614A-ACA1-0B3817B02991}" type="presParOf" srcId="{F6426CE4-E7DF-8A43-BD3C-38E8CCF78EBF}" destId="{92194562-5BE6-1A49-8A2B-07B37105930C}" srcOrd="35" destOrd="0" presId="urn:microsoft.com/office/officeart/2008/layout/LinedList"/>
    <dgm:cxn modelId="{B4902DF2-E449-B84C-8F39-95977E1516E5}" type="presParOf" srcId="{92194562-5BE6-1A49-8A2B-07B37105930C}" destId="{C8EF5050-7C1B-E04C-A12A-4630DA120FA6}" srcOrd="0" destOrd="0" presId="urn:microsoft.com/office/officeart/2008/layout/LinedList"/>
    <dgm:cxn modelId="{3C609EA9-5317-E643-9499-7FBAB41B615E}" type="presParOf" srcId="{92194562-5BE6-1A49-8A2B-07B37105930C}" destId="{1BA65609-6C93-AD4D-B7DB-619D16F9DEDD}" srcOrd="1" destOrd="0" presId="urn:microsoft.com/office/officeart/2008/layout/LinedList"/>
    <dgm:cxn modelId="{14ACF4A0-6EC5-974E-930E-F7FA907290B5}" type="presParOf" srcId="{F6426CE4-E7DF-8A43-BD3C-38E8CCF78EBF}" destId="{DDA0D636-0ED0-3642-903A-544B2EE40AA1}" srcOrd="36" destOrd="0" presId="urn:microsoft.com/office/officeart/2008/layout/LinedList"/>
    <dgm:cxn modelId="{1CA66F2F-6993-C842-B426-15D4A4E5DA60}" type="presParOf" srcId="{F6426CE4-E7DF-8A43-BD3C-38E8CCF78EBF}" destId="{8324D6EF-590D-2F48-9FE7-4D49B346FCB3}" srcOrd="37" destOrd="0" presId="urn:microsoft.com/office/officeart/2008/layout/LinedList"/>
    <dgm:cxn modelId="{3FE781EE-DCD9-0248-8479-EDE96124C531}" type="presParOf" srcId="{8324D6EF-590D-2F48-9FE7-4D49B346FCB3}" destId="{9699813C-9640-704B-A332-FDB17CE064E2}" srcOrd="0" destOrd="0" presId="urn:microsoft.com/office/officeart/2008/layout/LinedList"/>
    <dgm:cxn modelId="{D53838E7-B832-6A40-9042-2ABF2A59B071}" type="presParOf" srcId="{8324D6EF-590D-2F48-9FE7-4D49B346FCB3}" destId="{2824E657-DBED-A042-982D-5693FC165C64}" srcOrd="1" destOrd="0" presId="urn:microsoft.com/office/officeart/2008/layout/LinedList"/>
    <dgm:cxn modelId="{170F9BAE-DE01-8D49-A569-7517723E60F9}" type="presParOf" srcId="{F6426CE4-E7DF-8A43-BD3C-38E8CCF78EBF}" destId="{49FA3C20-4B3D-844D-A3B8-A59A34CD82BB}" srcOrd="38" destOrd="0" presId="urn:microsoft.com/office/officeart/2008/layout/LinedList"/>
    <dgm:cxn modelId="{60A47D10-3E12-9C42-A981-94EF0B381977}" type="presParOf" srcId="{F6426CE4-E7DF-8A43-BD3C-38E8CCF78EBF}" destId="{AF4BA44A-D972-4343-AB58-FE22A86D29AF}" srcOrd="39" destOrd="0" presId="urn:microsoft.com/office/officeart/2008/layout/LinedList"/>
    <dgm:cxn modelId="{A22F24B9-B7F7-CC44-ACCE-DF8C83B6D9FE}" type="presParOf" srcId="{AF4BA44A-D972-4343-AB58-FE22A86D29AF}" destId="{E22E4BE3-B7AB-7C47-84F2-F2EC7DFBD3BF}" srcOrd="0" destOrd="0" presId="urn:microsoft.com/office/officeart/2008/layout/LinedList"/>
    <dgm:cxn modelId="{B3C87B91-95C1-BD40-B2AC-561934902E05}" type="presParOf" srcId="{AF4BA44A-D972-4343-AB58-FE22A86D29AF}" destId="{C9769506-20B5-A944-AA19-1D8CE4DE65FC}" srcOrd="1" destOrd="0" presId="urn:microsoft.com/office/officeart/2008/layout/LinedList"/>
    <dgm:cxn modelId="{697448DA-A8AE-C14D-9064-7EA24009828D}" type="presParOf" srcId="{F6426CE4-E7DF-8A43-BD3C-38E8CCF78EBF}" destId="{6691F721-93D0-6443-AB8B-7A9E29E4F330}" srcOrd="40" destOrd="0" presId="urn:microsoft.com/office/officeart/2008/layout/LinedList"/>
    <dgm:cxn modelId="{6DE77F26-76EE-074C-BCF8-DD93F6C187DE}" type="presParOf" srcId="{F6426CE4-E7DF-8A43-BD3C-38E8CCF78EBF}" destId="{D25CC7E9-C522-DA4B-8145-2C6090AD51D2}" srcOrd="41" destOrd="0" presId="urn:microsoft.com/office/officeart/2008/layout/LinedList"/>
    <dgm:cxn modelId="{31F2D36C-88F5-5D4E-93CD-5DABBD07C427}" type="presParOf" srcId="{D25CC7E9-C522-DA4B-8145-2C6090AD51D2}" destId="{CFB92BDA-65F4-FB46-B64F-BFDE87E43341}" srcOrd="0" destOrd="0" presId="urn:microsoft.com/office/officeart/2008/layout/LinedList"/>
    <dgm:cxn modelId="{A81717AF-6BB2-8346-8D6F-809967D4BEA7}" type="presParOf" srcId="{D25CC7E9-C522-DA4B-8145-2C6090AD51D2}" destId="{EB761A2D-A968-6C4F-9306-FF816D3BF2F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F041865-502E-4E30-8BDD-10E18C6E81D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B2531B6-CAF8-448B-8E1F-B01747C2D0D2}">
      <dgm:prSet/>
      <dgm:spPr/>
      <dgm:t>
        <a:bodyPr/>
        <a:lstStyle/>
        <a:p>
          <a:r>
            <a:rPr lang="en-US"/>
            <a:t>Down payment requirements are based on the mortgage insurer or guarantor’s guidelines. </a:t>
          </a:r>
        </a:p>
      </dgm:t>
    </dgm:pt>
    <dgm:pt modelId="{730803AB-ED0F-4ED0-94C3-5B8571B12E91}" type="parTrans" cxnId="{C06730F3-6F78-45C8-AD94-6EC6D5AC1122}">
      <dgm:prSet/>
      <dgm:spPr/>
      <dgm:t>
        <a:bodyPr/>
        <a:lstStyle/>
        <a:p>
          <a:endParaRPr lang="en-US"/>
        </a:p>
      </dgm:t>
    </dgm:pt>
    <dgm:pt modelId="{8E773104-571E-4F94-9243-0371C8176013}" type="sibTrans" cxnId="{C06730F3-6F78-45C8-AD94-6EC6D5AC1122}">
      <dgm:prSet/>
      <dgm:spPr/>
      <dgm:t>
        <a:bodyPr/>
        <a:lstStyle/>
        <a:p>
          <a:endParaRPr lang="en-US"/>
        </a:p>
      </dgm:t>
    </dgm:pt>
    <dgm:pt modelId="{83171B56-962D-4B36-A87E-5D74F18B3C8A}">
      <dgm:prSet/>
      <dgm:spPr/>
      <dgm:t>
        <a:bodyPr/>
        <a:lstStyle/>
        <a:p>
          <a:r>
            <a:rPr lang="en-US" dirty="0"/>
            <a:t>Borrower may fund down payment and closing costs through NJHMFA’s Down Payment Assistance Program, which provides eligible borrowers with up to $22,000. </a:t>
          </a:r>
        </a:p>
      </dgm:t>
    </dgm:pt>
    <dgm:pt modelId="{A963ACCC-CB32-4957-94C8-2D763CEB82C6}" type="parTrans" cxnId="{E102C015-1108-42A5-B0EA-A10C38033198}">
      <dgm:prSet/>
      <dgm:spPr/>
      <dgm:t>
        <a:bodyPr/>
        <a:lstStyle/>
        <a:p>
          <a:endParaRPr lang="en-US"/>
        </a:p>
      </dgm:t>
    </dgm:pt>
    <dgm:pt modelId="{E13CAC7B-44D0-42A9-9C21-55257A61A958}" type="sibTrans" cxnId="{E102C015-1108-42A5-B0EA-A10C38033198}">
      <dgm:prSet/>
      <dgm:spPr/>
      <dgm:t>
        <a:bodyPr/>
        <a:lstStyle/>
        <a:p>
          <a:endParaRPr lang="en-US"/>
        </a:p>
      </dgm:t>
    </dgm:pt>
    <dgm:pt modelId="{0435C9ED-DCB1-414B-919B-FE07E223D980}">
      <dgm:prSet/>
      <dgm:spPr/>
      <dgm:t>
        <a:bodyPr/>
        <a:lstStyle/>
        <a:p>
          <a:r>
            <a:rPr lang="en-US" b="1"/>
            <a:t>FHA</a:t>
          </a:r>
          <a:r>
            <a:rPr lang="en-US"/>
            <a:t> requires 3.5% down payment. </a:t>
          </a:r>
        </a:p>
      </dgm:t>
    </dgm:pt>
    <dgm:pt modelId="{DB257A04-404C-4DA5-AAD6-2DC3A71B938B}" type="parTrans" cxnId="{E31062A6-02C5-44BA-A239-4186EE54D820}">
      <dgm:prSet/>
      <dgm:spPr/>
      <dgm:t>
        <a:bodyPr/>
        <a:lstStyle/>
        <a:p>
          <a:endParaRPr lang="en-US"/>
        </a:p>
      </dgm:t>
    </dgm:pt>
    <dgm:pt modelId="{09E34F1A-D636-497C-B151-3ED73B4859F3}" type="sibTrans" cxnId="{E31062A6-02C5-44BA-A239-4186EE54D820}">
      <dgm:prSet/>
      <dgm:spPr/>
      <dgm:t>
        <a:bodyPr/>
        <a:lstStyle/>
        <a:p>
          <a:endParaRPr lang="en-US"/>
        </a:p>
      </dgm:t>
    </dgm:pt>
    <dgm:pt modelId="{24FABBD4-A608-4409-A180-93835DD8E21A}">
      <dgm:prSet/>
      <dgm:spPr/>
      <dgm:t>
        <a:bodyPr/>
        <a:lstStyle/>
        <a:p>
          <a:r>
            <a:rPr lang="en-US"/>
            <a:t>VA, and USDA may allow for no down payment. </a:t>
          </a:r>
        </a:p>
      </dgm:t>
    </dgm:pt>
    <dgm:pt modelId="{5C38BDBB-5B40-46B5-9911-2C58B92EE5E5}" type="parTrans" cxnId="{BB96A170-1ABE-44DC-887C-E40FB1B0DC6D}">
      <dgm:prSet/>
      <dgm:spPr/>
      <dgm:t>
        <a:bodyPr/>
        <a:lstStyle/>
        <a:p>
          <a:endParaRPr lang="en-US"/>
        </a:p>
      </dgm:t>
    </dgm:pt>
    <dgm:pt modelId="{4D8714B3-E09B-40A3-BC08-8EC4211EAB69}" type="sibTrans" cxnId="{BB96A170-1ABE-44DC-887C-E40FB1B0DC6D}">
      <dgm:prSet/>
      <dgm:spPr/>
      <dgm:t>
        <a:bodyPr/>
        <a:lstStyle/>
        <a:p>
          <a:endParaRPr lang="en-US"/>
        </a:p>
      </dgm:t>
    </dgm:pt>
    <dgm:pt modelId="{7750E170-D807-FD45-8D2E-8469ECE73EBA}" type="pres">
      <dgm:prSet presAssocID="{5F041865-502E-4E30-8BDD-10E18C6E81D4}" presName="linear" presStyleCnt="0">
        <dgm:presLayoutVars>
          <dgm:animLvl val="lvl"/>
          <dgm:resizeHandles val="exact"/>
        </dgm:presLayoutVars>
      </dgm:prSet>
      <dgm:spPr/>
    </dgm:pt>
    <dgm:pt modelId="{01438138-2CC1-D141-85B3-CF14EDC26128}" type="pres">
      <dgm:prSet presAssocID="{6B2531B6-CAF8-448B-8E1F-B01747C2D0D2}" presName="parentText" presStyleLbl="node1" presStyleIdx="0" presStyleCnt="4">
        <dgm:presLayoutVars>
          <dgm:chMax val="0"/>
          <dgm:bulletEnabled val="1"/>
        </dgm:presLayoutVars>
      </dgm:prSet>
      <dgm:spPr/>
    </dgm:pt>
    <dgm:pt modelId="{6A4FBBBB-3B83-5442-84C5-23D3167EF2B7}" type="pres">
      <dgm:prSet presAssocID="{8E773104-571E-4F94-9243-0371C8176013}" presName="spacer" presStyleCnt="0"/>
      <dgm:spPr/>
    </dgm:pt>
    <dgm:pt modelId="{A96B9334-416F-4C4F-BE33-15D4B432CF41}" type="pres">
      <dgm:prSet presAssocID="{83171B56-962D-4B36-A87E-5D74F18B3C8A}" presName="parentText" presStyleLbl="node1" presStyleIdx="1" presStyleCnt="4">
        <dgm:presLayoutVars>
          <dgm:chMax val="0"/>
          <dgm:bulletEnabled val="1"/>
        </dgm:presLayoutVars>
      </dgm:prSet>
      <dgm:spPr/>
    </dgm:pt>
    <dgm:pt modelId="{12F82082-243D-194B-A7A5-95E0C2F9BE69}" type="pres">
      <dgm:prSet presAssocID="{E13CAC7B-44D0-42A9-9C21-55257A61A958}" presName="spacer" presStyleCnt="0"/>
      <dgm:spPr/>
    </dgm:pt>
    <dgm:pt modelId="{8B718BBC-902C-AA42-9A89-EB4FEDD2A39B}" type="pres">
      <dgm:prSet presAssocID="{0435C9ED-DCB1-414B-919B-FE07E223D980}" presName="parentText" presStyleLbl="node1" presStyleIdx="2" presStyleCnt="4">
        <dgm:presLayoutVars>
          <dgm:chMax val="0"/>
          <dgm:bulletEnabled val="1"/>
        </dgm:presLayoutVars>
      </dgm:prSet>
      <dgm:spPr/>
    </dgm:pt>
    <dgm:pt modelId="{B754CE2C-5E7F-C34C-8942-592CDC0DE92B}" type="pres">
      <dgm:prSet presAssocID="{09E34F1A-D636-497C-B151-3ED73B4859F3}" presName="spacer" presStyleCnt="0"/>
      <dgm:spPr/>
    </dgm:pt>
    <dgm:pt modelId="{2A98ACB9-2B17-4942-800C-4D6BBB8E54E9}" type="pres">
      <dgm:prSet presAssocID="{24FABBD4-A608-4409-A180-93835DD8E21A}" presName="parentText" presStyleLbl="node1" presStyleIdx="3" presStyleCnt="4">
        <dgm:presLayoutVars>
          <dgm:chMax val="0"/>
          <dgm:bulletEnabled val="1"/>
        </dgm:presLayoutVars>
      </dgm:prSet>
      <dgm:spPr/>
    </dgm:pt>
  </dgm:ptLst>
  <dgm:cxnLst>
    <dgm:cxn modelId="{CE2B8F13-961F-3848-9393-2EC492D44C0D}" type="presOf" srcId="{5F041865-502E-4E30-8BDD-10E18C6E81D4}" destId="{7750E170-D807-FD45-8D2E-8469ECE73EBA}" srcOrd="0" destOrd="0" presId="urn:microsoft.com/office/officeart/2005/8/layout/vList2"/>
    <dgm:cxn modelId="{E102C015-1108-42A5-B0EA-A10C38033198}" srcId="{5F041865-502E-4E30-8BDD-10E18C6E81D4}" destId="{83171B56-962D-4B36-A87E-5D74F18B3C8A}" srcOrd="1" destOrd="0" parTransId="{A963ACCC-CB32-4957-94C8-2D763CEB82C6}" sibTransId="{E13CAC7B-44D0-42A9-9C21-55257A61A958}"/>
    <dgm:cxn modelId="{74C1D615-1A1A-454A-AC62-8AE762809638}" type="presOf" srcId="{0435C9ED-DCB1-414B-919B-FE07E223D980}" destId="{8B718BBC-902C-AA42-9A89-EB4FEDD2A39B}" srcOrd="0" destOrd="0" presId="urn:microsoft.com/office/officeart/2005/8/layout/vList2"/>
    <dgm:cxn modelId="{1A2A0932-0761-D64E-8F37-5A1751BF4173}" type="presOf" srcId="{6B2531B6-CAF8-448B-8E1F-B01747C2D0D2}" destId="{01438138-2CC1-D141-85B3-CF14EDC26128}" srcOrd="0" destOrd="0" presId="urn:microsoft.com/office/officeart/2005/8/layout/vList2"/>
    <dgm:cxn modelId="{87A14953-B442-134D-BB1A-106408DBDEDF}" type="presOf" srcId="{83171B56-962D-4B36-A87E-5D74F18B3C8A}" destId="{A96B9334-416F-4C4F-BE33-15D4B432CF41}" srcOrd="0" destOrd="0" presId="urn:microsoft.com/office/officeart/2005/8/layout/vList2"/>
    <dgm:cxn modelId="{BB96A170-1ABE-44DC-887C-E40FB1B0DC6D}" srcId="{5F041865-502E-4E30-8BDD-10E18C6E81D4}" destId="{24FABBD4-A608-4409-A180-93835DD8E21A}" srcOrd="3" destOrd="0" parTransId="{5C38BDBB-5B40-46B5-9911-2C58B92EE5E5}" sibTransId="{4D8714B3-E09B-40A3-BC08-8EC4211EAB69}"/>
    <dgm:cxn modelId="{E31062A6-02C5-44BA-A239-4186EE54D820}" srcId="{5F041865-502E-4E30-8BDD-10E18C6E81D4}" destId="{0435C9ED-DCB1-414B-919B-FE07E223D980}" srcOrd="2" destOrd="0" parTransId="{DB257A04-404C-4DA5-AAD6-2DC3A71B938B}" sibTransId="{09E34F1A-D636-497C-B151-3ED73B4859F3}"/>
    <dgm:cxn modelId="{0B3FE0C1-8720-9644-BD13-72C1B85DF542}" type="presOf" srcId="{24FABBD4-A608-4409-A180-93835DD8E21A}" destId="{2A98ACB9-2B17-4942-800C-4D6BBB8E54E9}" srcOrd="0" destOrd="0" presId="urn:microsoft.com/office/officeart/2005/8/layout/vList2"/>
    <dgm:cxn modelId="{C06730F3-6F78-45C8-AD94-6EC6D5AC1122}" srcId="{5F041865-502E-4E30-8BDD-10E18C6E81D4}" destId="{6B2531B6-CAF8-448B-8E1F-B01747C2D0D2}" srcOrd="0" destOrd="0" parTransId="{730803AB-ED0F-4ED0-94C3-5B8571B12E91}" sibTransId="{8E773104-571E-4F94-9243-0371C8176013}"/>
    <dgm:cxn modelId="{02B23230-C542-7641-910B-DA88E77BBE60}" type="presParOf" srcId="{7750E170-D807-FD45-8D2E-8469ECE73EBA}" destId="{01438138-2CC1-D141-85B3-CF14EDC26128}" srcOrd="0" destOrd="0" presId="urn:microsoft.com/office/officeart/2005/8/layout/vList2"/>
    <dgm:cxn modelId="{6558C270-B9E7-AD4F-8310-2181D1A95A75}" type="presParOf" srcId="{7750E170-D807-FD45-8D2E-8469ECE73EBA}" destId="{6A4FBBBB-3B83-5442-84C5-23D3167EF2B7}" srcOrd="1" destOrd="0" presId="urn:microsoft.com/office/officeart/2005/8/layout/vList2"/>
    <dgm:cxn modelId="{21A0535D-7A0B-7848-9E27-05CB497B0FB5}" type="presParOf" srcId="{7750E170-D807-FD45-8D2E-8469ECE73EBA}" destId="{A96B9334-416F-4C4F-BE33-15D4B432CF41}" srcOrd="2" destOrd="0" presId="urn:microsoft.com/office/officeart/2005/8/layout/vList2"/>
    <dgm:cxn modelId="{48177E86-E0AF-824D-AD82-A036375FCDD3}" type="presParOf" srcId="{7750E170-D807-FD45-8D2E-8469ECE73EBA}" destId="{12F82082-243D-194B-A7A5-95E0C2F9BE69}" srcOrd="3" destOrd="0" presId="urn:microsoft.com/office/officeart/2005/8/layout/vList2"/>
    <dgm:cxn modelId="{6B1C09C7-F251-FF47-BF62-D242E7A331F3}" type="presParOf" srcId="{7750E170-D807-FD45-8D2E-8469ECE73EBA}" destId="{8B718BBC-902C-AA42-9A89-EB4FEDD2A39B}" srcOrd="4" destOrd="0" presId="urn:microsoft.com/office/officeart/2005/8/layout/vList2"/>
    <dgm:cxn modelId="{400884EB-9EBA-7643-A93C-1F08D59542AD}" type="presParOf" srcId="{7750E170-D807-FD45-8D2E-8469ECE73EBA}" destId="{B754CE2C-5E7F-C34C-8942-592CDC0DE92B}" srcOrd="5" destOrd="0" presId="urn:microsoft.com/office/officeart/2005/8/layout/vList2"/>
    <dgm:cxn modelId="{3C969CED-D273-764B-ADF2-268AEAE134AB}" type="presParOf" srcId="{7750E170-D807-FD45-8D2E-8469ECE73EBA}" destId="{2A98ACB9-2B17-4942-800C-4D6BBB8E54E9}"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D50D821-0AA2-4A1B-8C6B-6D04F09F494C}"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1EB62784-F4A9-4542-BAC1-04FDAEB69D6B}">
      <dgm:prSet/>
      <dgm:spPr/>
      <dgm:t>
        <a:bodyPr/>
        <a:lstStyle/>
        <a:p>
          <a:r>
            <a:rPr lang="en-US"/>
            <a:t>401k and other retirement funds can often be used without penalty, check with your retirement funds manager to confirm. </a:t>
          </a:r>
        </a:p>
      </dgm:t>
    </dgm:pt>
    <dgm:pt modelId="{74BCC821-21CA-48D8-8076-4ACAE946C6AE}" type="parTrans" cxnId="{6216D426-381D-4955-99F5-DDC0E541D11D}">
      <dgm:prSet/>
      <dgm:spPr/>
      <dgm:t>
        <a:bodyPr/>
        <a:lstStyle/>
        <a:p>
          <a:endParaRPr lang="en-US"/>
        </a:p>
      </dgm:t>
    </dgm:pt>
    <dgm:pt modelId="{5B68C617-012C-4B54-BF9E-91621C4D2047}" type="sibTrans" cxnId="{6216D426-381D-4955-99F5-DDC0E541D11D}">
      <dgm:prSet/>
      <dgm:spPr/>
      <dgm:t>
        <a:bodyPr/>
        <a:lstStyle/>
        <a:p>
          <a:endParaRPr lang="en-US"/>
        </a:p>
      </dgm:t>
    </dgm:pt>
    <dgm:pt modelId="{79011267-3392-4F26-87F1-E7915C2A0FEA}">
      <dgm:prSet/>
      <dgm:spPr/>
      <dgm:t>
        <a:bodyPr/>
        <a:lstStyle/>
        <a:p>
          <a:r>
            <a:rPr lang="en-US"/>
            <a:t>Retirement funds can be used to calculate assets. </a:t>
          </a:r>
        </a:p>
      </dgm:t>
    </dgm:pt>
    <dgm:pt modelId="{072AAA3D-C1C1-4BC1-9701-A06A483B3BB9}" type="parTrans" cxnId="{6E23D336-351B-4F3F-9F44-4067E0383289}">
      <dgm:prSet/>
      <dgm:spPr/>
      <dgm:t>
        <a:bodyPr/>
        <a:lstStyle/>
        <a:p>
          <a:endParaRPr lang="en-US"/>
        </a:p>
      </dgm:t>
    </dgm:pt>
    <dgm:pt modelId="{AE25D1B3-905B-446E-80AD-9DB3B6311F49}" type="sibTrans" cxnId="{6E23D336-351B-4F3F-9F44-4067E0383289}">
      <dgm:prSet/>
      <dgm:spPr/>
      <dgm:t>
        <a:bodyPr/>
        <a:lstStyle/>
        <a:p>
          <a:endParaRPr lang="en-US"/>
        </a:p>
      </dgm:t>
    </dgm:pt>
    <dgm:pt modelId="{266FAE1F-20F0-A64A-B921-92D4CC459B15}" type="pres">
      <dgm:prSet presAssocID="{BD50D821-0AA2-4A1B-8C6B-6D04F09F494C}" presName="hierChild1" presStyleCnt="0">
        <dgm:presLayoutVars>
          <dgm:chPref val="1"/>
          <dgm:dir/>
          <dgm:animOne val="branch"/>
          <dgm:animLvl val="lvl"/>
          <dgm:resizeHandles/>
        </dgm:presLayoutVars>
      </dgm:prSet>
      <dgm:spPr/>
    </dgm:pt>
    <dgm:pt modelId="{851AD1C0-42E1-254D-9CBC-97AD10B4C43F}" type="pres">
      <dgm:prSet presAssocID="{1EB62784-F4A9-4542-BAC1-04FDAEB69D6B}" presName="hierRoot1" presStyleCnt="0"/>
      <dgm:spPr/>
    </dgm:pt>
    <dgm:pt modelId="{798E8310-CFA2-FD4E-9E85-1B2A3A4A44AB}" type="pres">
      <dgm:prSet presAssocID="{1EB62784-F4A9-4542-BAC1-04FDAEB69D6B}" presName="composite" presStyleCnt="0"/>
      <dgm:spPr/>
    </dgm:pt>
    <dgm:pt modelId="{A7B8C14B-5D0F-9F4D-80D3-EBA055277C2F}" type="pres">
      <dgm:prSet presAssocID="{1EB62784-F4A9-4542-BAC1-04FDAEB69D6B}" presName="background" presStyleLbl="node0" presStyleIdx="0" presStyleCnt="2"/>
      <dgm:spPr/>
    </dgm:pt>
    <dgm:pt modelId="{2F554262-2FD0-FC40-8DE0-39129EAF1CE2}" type="pres">
      <dgm:prSet presAssocID="{1EB62784-F4A9-4542-BAC1-04FDAEB69D6B}" presName="text" presStyleLbl="fgAcc0" presStyleIdx="0" presStyleCnt="2">
        <dgm:presLayoutVars>
          <dgm:chPref val="3"/>
        </dgm:presLayoutVars>
      </dgm:prSet>
      <dgm:spPr/>
    </dgm:pt>
    <dgm:pt modelId="{9B03ACEB-E53D-9349-9347-E646AFC100F6}" type="pres">
      <dgm:prSet presAssocID="{1EB62784-F4A9-4542-BAC1-04FDAEB69D6B}" presName="hierChild2" presStyleCnt="0"/>
      <dgm:spPr/>
    </dgm:pt>
    <dgm:pt modelId="{E3AE8647-13C1-2C40-B6D3-398D041E6443}" type="pres">
      <dgm:prSet presAssocID="{79011267-3392-4F26-87F1-E7915C2A0FEA}" presName="hierRoot1" presStyleCnt="0"/>
      <dgm:spPr/>
    </dgm:pt>
    <dgm:pt modelId="{3F8E5311-0034-8143-A454-0F0A622A3FC6}" type="pres">
      <dgm:prSet presAssocID="{79011267-3392-4F26-87F1-E7915C2A0FEA}" presName="composite" presStyleCnt="0"/>
      <dgm:spPr/>
    </dgm:pt>
    <dgm:pt modelId="{89C27C6F-637A-FE47-9121-1D7BE51BF105}" type="pres">
      <dgm:prSet presAssocID="{79011267-3392-4F26-87F1-E7915C2A0FEA}" presName="background" presStyleLbl="node0" presStyleIdx="1" presStyleCnt="2"/>
      <dgm:spPr/>
    </dgm:pt>
    <dgm:pt modelId="{AAF61266-DEAE-D54B-A416-1E89D4D5AD9B}" type="pres">
      <dgm:prSet presAssocID="{79011267-3392-4F26-87F1-E7915C2A0FEA}" presName="text" presStyleLbl="fgAcc0" presStyleIdx="1" presStyleCnt="2">
        <dgm:presLayoutVars>
          <dgm:chPref val="3"/>
        </dgm:presLayoutVars>
      </dgm:prSet>
      <dgm:spPr/>
    </dgm:pt>
    <dgm:pt modelId="{A41CE1FD-5D1B-CF42-8ECB-F4C4110C93AE}" type="pres">
      <dgm:prSet presAssocID="{79011267-3392-4F26-87F1-E7915C2A0FEA}" presName="hierChild2" presStyleCnt="0"/>
      <dgm:spPr/>
    </dgm:pt>
  </dgm:ptLst>
  <dgm:cxnLst>
    <dgm:cxn modelId="{6EA84D1A-E05B-3749-B992-C48FD6C40661}" type="presOf" srcId="{BD50D821-0AA2-4A1B-8C6B-6D04F09F494C}" destId="{266FAE1F-20F0-A64A-B921-92D4CC459B15}" srcOrd="0" destOrd="0" presId="urn:microsoft.com/office/officeart/2005/8/layout/hierarchy1"/>
    <dgm:cxn modelId="{6216D426-381D-4955-99F5-DDC0E541D11D}" srcId="{BD50D821-0AA2-4A1B-8C6B-6D04F09F494C}" destId="{1EB62784-F4A9-4542-BAC1-04FDAEB69D6B}" srcOrd="0" destOrd="0" parTransId="{74BCC821-21CA-48D8-8076-4ACAE946C6AE}" sibTransId="{5B68C617-012C-4B54-BF9E-91621C4D2047}"/>
    <dgm:cxn modelId="{6E23D336-351B-4F3F-9F44-4067E0383289}" srcId="{BD50D821-0AA2-4A1B-8C6B-6D04F09F494C}" destId="{79011267-3392-4F26-87F1-E7915C2A0FEA}" srcOrd="1" destOrd="0" parTransId="{072AAA3D-C1C1-4BC1-9701-A06A483B3BB9}" sibTransId="{AE25D1B3-905B-446E-80AD-9DB3B6311F49}"/>
    <dgm:cxn modelId="{BCA67D66-CC0B-C341-AB06-864FB9F8C008}" type="presOf" srcId="{1EB62784-F4A9-4542-BAC1-04FDAEB69D6B}" destId="{2F554262-2FD0-FC40-8DE0-39129EAF1CE2}" srcOrd="0" destOrd="0" presId="urn:microsoft.com/office/officeart/2005/8/layout/hierarchy1"/>
    <dgm:cxn modelId="{138DBD7D-BCB9-CB4B-830D-6F805D6A50AE}" type="presOf" srcId="{79011267-3392-4F26-87F1-E7915C2A0FEA}" destId="{AAF61266-DEAE-D54B-A416-1E89D4D5AD9B}" srcOrd="0" destOrd="0" presId="urn:microsoft.com/office/officeart/2005/8/layout/hierarchy1"/>
    <dgm:cxn modelId="{FAB717FD-AE1F-C046-932F-649F04E8FCDD}" type="presParOf" srcId="{266FAE1F-20F0-A64A-B921-92D4CC459B15}" destId="{851AD1C0-42E1-254D-9CBC-97AD10B4C43F}" srcOrd="0" destOrd="0" presId="urn:microsoft.com/office/officeart/2005/8/layout/hierarchy1"/>
    <dgm:cxn modelId="{8150D4C0-5C84-7049-B09D-86205CA9C783}" type="presParOf" srcId="{851AD1C0-42E1-254D-9CBC-97AD10B4C43F}" destId="{798E8310-CFA2-FD4E-9E85-1B2A3A4A44AB}" srcOrd="0" destOrd="0" presId="urn:microsoft.com/office/officeart/2005/8/layout/hierarchy1"/>
    <dgm:cxn modelId="{7CD31724-588F-4C4E-B9AE-B1B0D47C2FB3}" type="presParOf" srcId="{798E8310-CFA2-FD4E-9E85-1B2A3A4A44AB}" destId="{A7B8C14B-5D0F-9F4D-80D3-EBA055277C2F}" srcOrd="0" destOrd="0" presId="urn:microsoft.com/office/officeart/2005/8/layout/hierarchy1"/>
    <dgm:cxn modelId="{6E622D11-51AC-6A4B-91C3-125A118E362F}" type="presParOf" srcId="{798E8310-CFA2-FD4E-9E85-1B2A3A4A44AB}" destId="{2F554262-2FD0-FC40-8DE0-39129EAF1CE2}" srcOrd="1" destOrd="0" presId="urn:microsoft.com/office/officeart/2005/8/layout/hierarchy1"/>
    <dgm:cxn modelId="{8FAF4AFB-E804-F44F-97B4-7313E041D229}" type="presParOf" srcId="{851AD1C0-42E1-254D-9CBC-97AD10B4C43F}" destId="{9B03ACEB-E53D-9349-9347-E646AFC100F6}" srcOrd="1" destOrd="0" presId="urn:microsoft.com/office/officeart/2005/8/layout/hierarchy1"/>
    <dgm:cxn modelId="{7D1A696C-5EF1-0448-821E-6320E5B059E4}" type="presParOf" srcId="{266FAE1F-20F0-A64A-B921-92D4CC459B15}" destId="{E3AE8647-13C1-2C40-B6D3-398D041E6443}" srcOrd="1" destOrd="0" presId="urn:microsoft.com/office/officeart/2005/8/layout/hierarchy1"/>
    <dgm:cxn modelId="{316A786E-22BF-EC43-B23E-A118A0A20733}" type="presParOf" srcId="{E3AE8647-13C1-2C40-B6D3-398D041E6443}" destId="{3F8E5311-0034-8143-A454-0F0A622A3FC6}" srcOrd="0" destOrd="0" presId="urn:microsoft.com/office/officeart/2005/8/layout/hierarchy1"/>
    <dgm:cxn modelId="{80C6928A-5790-B44E-A182-558501C22AC3}" type="presParOf" srcId="{3F8E5311-0034-8143-A454-0F0A622A3FC6}" destId="{89C27C6F-637A-FE47-9121-1D7BE51BF105}" srcOrd="0" destOrd="0" presId="urn:microsoft.com/office/officeart/2005/8/layout/hierarchy1"/>
    <dgm:cxn modelId="{B54B3621-5114-E14E-992E-965CC8604F82}" type="presParOf" srcId="{3F8E5311-0034-8143-A454-0F0A622A3FC6}" destId="{AAF61266-DEAE-D54B-A416-1E89D4D5AD9B}" srcOrd="1" destOrd="0" presId="urn:microsoft.com/office/officeart/2005/8/layout/hierarchy1"/>
    <dgm:cxn modelId="{A0C12070-B6B1-5746-9742-DD281E0C4B43}" type="presParOf" srcId="{E3AE8647-13C1-2C40-B6D3-398D041E6443}" destId="{A41CE1FD-5D1B-CF42-8ECB-F4C4110C93A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EFB05C2-E412-462B-8DFB-EB51F4D09A39}"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9076557-1319-4FCE-A4FA-76AD36BEEF8D}">
      <dgm:prSet/>
      <dgm:spPr/>
      <dgm:t>
        <a:bodyPr/>
        <a:lstStyle/>
        <a:p>
          <a:pPr>
            <a:lnSpc>
              <a:spcPct val="100000"/>
            </a:lnSpc>
          </a:pPr>
          <a:r>
            <a:rPr lang="en-US" dirty="0"/>
            <a:t>For most of these programs, gift funds are allowed if needed. </a:t>
          </a:r>
        </a:p>
      </dgm:t>
    </dgm:pt>
    <dgm:pt modelId="{9E3091D3-A924-4E50-BC99-9EE6CDE9300C}" type="parTrans" cxnId="{67AF2D5E-1AD1-47B1-BDAC-8A71C667C410}">
      <dgm:prSet/>
      <dgm:spPr/>
      <dgm:t>
        <a:bodyPr/>
        <a:lstStyle/>
        <a:p>
          <a:endParaRPr lang="en-US"/>
        </a:p>
      </dgm:t>
    </dgm:pt>
    <dgm:pt modelId="{C2692410-496F-415D-9FA4-993E9D4E1608}" type="sibTrans" cxnId="{67AF2D5E-1AD1-47B1-BDAC-8A71C667C410}">
      <dgm:prSet/>
      <dgm:spPr/>
      <dgm:t>
        <a:bodyPr/>
        <a:lstStyle/>
        <a:p>
          <a:endParaRPr lang="en-US"/>
        </a:p>
      </dgm:t>
    </dgm:pt>
    <dgm:pt modelId="{417C1245-3B34-47F4-9EF6-A63D6642A5BD}">
      <dgm:prSet/>
      <dgm:spPr/>
      <dgm:t>
        <a:bodyPr/>
        <a:lstStyle/>
        <a:p>
          <a:pPr>
            <a:lnSpc>
              <a:spcPct val="100000"/>
            </a:lnSpc>
          </a:pPr>
          <a:r>
            <a:rPr lang="en-US"/>
            <a:t>Gifts must come from a direct family member. </a:t>
          </a:r>
        </a:p>
      </dgm:t>
    </dgm:pt>
    <dgm:pt modelId="{EEDE4963-68F1-4913-88B8-93E2F3E41B90}" type="parTrans" cxnId="{64A2433F-2EB9-460F-BE40-23D0BA825ABB}">
      <dgm:prSet/>
      <dgm:spPr/>
      <dgm:t>
        <a:bodyPr/>
        <a:lstStyle/>
        <a:p>
          <a:endParaRPr lang="en-US"/>
        </a:p>
      </dgm:t>
    </dgm:pt>
    <dgm:pt modelId="{46A03761-5B5B-49A4-A8AE-A5583B9A0482}" type="sibTrans" cxnId="{64A2433F-2EB9-460F-BE40-23D0BA825ABB}">
      <dgm:prSet/>
      <dgm:spPr/>
      <dgm:t>
        <a:bodyPr/>
        <a:lstStyle/>
        <a:p>
          <a:endParaRPr lang="en-US"/>
        </a:p>
      </dgm:t>
    </dgm:pt>
    <dgm:pt modelId="{283DB67A-80A5-4DE0-9529-458DF7BAEF69}">
      <dgm:prSet/>
      <dgm:spPr/>
      <dgm:t>
        <a:bodyPr/>
        <a:lstStyle/>
        <a:p>
          <a:pPr>
            <a:lnSpc>
              <a:spcPct val="100000"/>
            </a:lnSpc>
          </a:pPr>
          <a:r>
            <a:rPr lang="en-US"/>
            <a:t>There is no need to have 20% or more in the bank, using gifts from family members and retirement funds can get you where the bank will be satisfied.</a:t>
          </a:r>
        </a:p>
      </dgm:t>
    </dgm:pt>
    <dgm:pt modelId="{3C52757C-C83F-41D3-8B0C-CD8633BDAFD8}" type="parTrans" cxnId="{B7BA03B2-B868-4C26-AE77-FA106DB0A28E}">
      <dgm:prSet/>
      <dgm:spPr/>
      <dgm:t>
        <a:bodyPr/>
        <a:lstStyle/>
        <a:p>
          <a:endParaRPr lang="en-US"/>
        </a:p>
      </dgm:t>
    </dgm:pt>
    <dgm:pt modelId="{BD43BB5C-86A4-4E76-9F68-C83B9781E9FE}" type="sibTrans" cxnId="{B7BA03B2-B868-4C26-AE77-FA106DB0A28E}">
      <dgm:prSet/>
      <dgm:spPr/>
      <dgm:t>
        <a:bodyPr/>
        <a:lstStyle/>
        <a:p>
          <a:endParaRPr lang="en-US"/>
        </a:p>
      </dgm:t>
    </dgm:pt>
    <dgm:pt modelId="{878947E1-0909-4424-A5C2-8FDF141C5414}">
      <dgm:prSet/>
      <dgm:spPr/>
      <dgm:t>
        <a:bodyPr/>
        <a:lstStyle/>
        <a:p>
          <a:pPr>
            <a:lnSpc>
              <a:spcPct val="100000"/>
            </a:lnSpc>
          </a:pPr>
          <a:r>
            <a:rPr lang="en-US"/>
            <a:t>Sellers can also cover some/all of buyers closing costs.</a:t>
          </a:r>
        </a:p>
      </dgm:t>
    </dgm:pt>
    <dgm:pt modelId="{44B8A88E-19C5-49A1-9DA7-1FF2EA16AC80}" type="parTrans" cxnId="{F6FB20C6-67C3-49E5-B79B-90DED850DB65}">
      <dgm:prSet/>
      <dgm:spPr/>
      <dgm:t>
        <a:bodyPr/>
        <a:lstStyle/>
        <a:p>
          <a:endParaRPr lang="en-US"/>
        </a:p>
      </dgm:t>
    </dgm:pt>
    <dgm:pt modelId="{CB79618E-F570-4044-84B9-8745D381E38A}" type="sibTrans" cxnId="{F6FB20C6-67C3-49E5-B79B-90DED850DB65}">
      <dgm:prSet/>
      <dgm:spPr/>
      <dgm:t>
        <a:bodyPr/>
        <a:lstStyle/>
        <a:p>
          <a:endParaRPr lang="en-US"/>
        </a:p>
      </dgm:t>
    </dgm:pt>
    <dgm:pt modelId="{4015B697-D268-4DE4-B285-4613C18A695C}" type="pres">
      <dgm:prSet presAssocID="{1EFB05C2-E412-462B-8DFB-EB51F4D09A39}" presName="root" presStyleCnt="0">
        <dgm:presLayoutVars>
          <dgm:dir/>
          <dgm:resizeHandles val="exact"/>
        </dgm:presLayoutVars>
      </dgm:prSet>
      <dgm:spPr/>
    </dgm:pt>
    <dgm:pt modelId="{F4495E04-B85B-4F7F-AADD-8C0A81C423F4}" type="pres">
      <dgm:prSet presAssocID="{09076557-1319-4FCE-A4FA-76AD36BEEF8D}" presName="compNode" presStyleCnt="0"/>
      <dgm:spPr/>
    </dgm:pt>
    <dgm:pt modelId="{84DEF552-7D60-4774-9D5B-64889F8992FD}" type="pres">
      <dgm:prSet presAssocID="{09076557-1319-4FCE-A4FA-76AD36BEEF8D}" presName="bgRect" presStyleLbl="bgShp" presStyleIdx="0" presStyleCnt="4"/>
      <dgm:spPr/>
    </dgm:pt>
    <dgm:pt modelId="{6D861F09-5FFD-4E02-AA22-DE294F716646}" type="pres">
      <dgm:prSet presAssocID="{09076557-1319-4FCE-A4FA-76AD36BEEF8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esent"/>
        </a:ext>
      </dgm:extLst>
    </dgm:pt>
    <dgm:pt modelId="{E7D9B09F-70E8-42CB-8517-8C6E030A9031}" type="pres">
      <dgm:prSet presAssocID="{09076557-1319-4FCE-A4FA-76AD36BEEF8D}" presName="spaceRect" presStyleCnt="0"/>
      <dgm:spPr/>
    </dgm:pt>
    <dgm:pt modelId="{FD27696D-5C26-4C23-ADDB-4D1CDDC1FC44}" type="pres">
      <dgm:prSet presAssocID="{09076557-1319-4FCE-A4FA-76AD36BEEF8D}" presName="parTx" presStyleLbl="revTx" presStyleIdx="0" presStyleCnt="4">
        <dgm:presLayoutVars>
          <dgm:chMax val="0"/>
          <dgm:chPref val="0"/>
        </dgm:presLayoutVars>
      </dgm:prSet>
      <dgm:spPr/>
    </dgm:pt>
    <dgm:pt modelId="{8E20C072-BC17-4814-AB02-8DBA0531310D}" type="pres">
      <dgm:prSet presAssocID="{C2692410-496F-415D-9FA4-993E9D4E1608}" presName="sibTrans" presStyleCnt="0"/>
      <dgm:spPr/>
    </dgm:pt>
    <dgm:pt modelId="{561204AA-E1F0-41E2-A3E9-44B6FC07B397}" type="pres">
      <dgm:prSet presAssocID="{417C1245-3B34-47F4-9EF6-A63D6642A5BD}" presName="compNode" presStyleCnt="0"/>
      <dgm:spPr/>
    </dgm:pt>
    <dgm:pt modelId="{FC73869F-6AEE-445D-8FC0-EA3B16950D62}" type="pres">
      <dgm:prSet presAssocID="{417C1245-3B34-47F4-9EF6-A63D6642A5BD}" presName="bgRect" presStyleLbl="bgShp" presStyleIdx="1" presStyleCnt="4"/>
      <dgm:spPr/>
    </dgm:pt>
    <dgm:pt modelId="{DFBB31A0-D846-4515-BADC-8BA19205FA18}" type="pres">
      <dgm:prSet presAssocID="{417C1245-3B34-47F4-9EF6-A63D6642A5B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tocking"/>
        </a:ext>
      </dgm:extLst>
    </dgm:pt>
    <dgm:pt modelId="{5EA310D1-260C-48B4-9204-213EF0246D42}" type="pres">
      <dgm:prSet presAssocID="{417C1245-3B34-47F4-9EF6-A63D6642A5BD}" presName="spaceRect" presStyleCnt="0"/>
      <dgm:spPr/>
    </dgm:pt>
    <dgm:pt modelId="{00AB5841-8753-466A-867F-D9124F9F1787}" type="pres">
      <dgm:prSet presAssocID="{417C1245-3B34-47F4-9EF6-A63D6642A5BD}" presName="parTx" presStyleLbl="revTx" presStyleIdx="1" presStyleCnt="4">
        <dgm:presLayoutVars>
          <dgm:chMax val="0"/>
          <dgm:chPref val="0"/>
        </dgm:presLayoutVars>
      </dgm:prSet>
      <dgm:spPr/>
    </dgm:pt>
    <dgm:pt modelId="{1303C387-3B99-4A89-B580-7282B894CAA8}" type="pres">
      <dgm:prSet presAssocID="{46A03761-5B5B-49A4-A8AE-A5583B9A0482}" presName="sibTrans" presStyleCnt="0"/>
      <dgm:spPr/>
    </dgm:pt>
    <dgm:pt modelId="{EB3A4211-A7A0-4E9A-973B-2A97B2FEA9A0}" type="pres">
      <dgm:prSet presAssocID="{283DB67A-80A5-4DE0-9529-458DF7BAEF69}" presName="compNode" presStyleCnt="0"/>
      <dgm:spPr/>
    </dgm:pt>
    <dgm:pt modelId="{3809CF15-DC65-4431-B038-8BC9F990A9B0}" type="pres">
      <dgm:prSet presAssocID="{283DB67A-80A5-4DE0-9529-458DF7BAEF69}" presName="bgRect" presStyleLbl="bgShp" presStyleIdx="2" presStyleCnt="4"/>
      <dgm:spPr/>
    </dgm:pt>
    <dgm:pt modelId="{AC7291F5-9E2F-4F08-A718-EE1D93128DD0}" type="pres">
      <dgm:prSet presAssocID="{283DB67A-80A5-4DE0-9529-458DF7BAEF6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iggy Bank"/>
        </a:ext>
      </dgm:extLst>
    </dgm:pt>
    <dgm:pt modelId="{F7EDC4AA-7764-4F76-8248-1895F1B1B555}" type="pres">
      <dgm:prSet presAssocID="{283DB67A-80A5-4DE0-9529-458DF7BAEF69}" presName="spaceRect" presStyleCnt="0"/>
      <dgm:spPr/>
    </dgm:pt>
    <dgm:pt modelId="{1EEE96BB-E1D2-4ED6-8201-D77AF9F5BE9D}" type="pres">
      <dgm:prSet presAssocID="{283DB67A-80A5-4DE0-9529-458DF7BAEF69}" presName="parTx" presStyleLbl="revTx" presStyleIdx="2" presStyleCnt="4">
        <dgm:presLayoutVars>
          <dgm:chMax val="0"/>
          <dgm:chPref val="0"/>
        </dgm:presLayoutVars>
      </dgm:prSet>
      <dgm:spPr/>
    </dgm:pt>
    <dgm:pt modelId="{46F32EA0-DFF3-4FD7-AA1B-64C072C4C4AB}" type="pres">
      <dgm:prSet presAssocID="{BD43BB5C-86A4-4E76-9F68-C83B9781E9FE}" presName="sibTrans" presStyleCnt="0"/>
      <dgm:spPr/>
    </dgm:pt>
    <dgm:pt modelId="{CAA99BD0-4469-4467-9D06-27D84D73C98E}" type="pres">
      <dgm:prSet presAssocID="{878947E1-0909-4424-A5C2-8FDF141C5414}" presName="compNode" presStyleCnt="0"/>
      <dgm:spPr/>
    </dgm:pt>
    <dgm:pt modelId="{E7A48756-AFE6-457E-915E-C2D0BD96BA76}" type="pres">
      <dgm:prSet presAssocID="{878947E1-0909-4424-A5C2-8FDF141C5414}" presName="bgRect" presStyleLbl="bgShp" presStyleIdx="3" presStyleCnt="4"/>
      <dgm:spPr/>
    </dgm:pt>
    <dgm:pt modelId="{902F5673-0C98-4F14-95C4-C66D2D596DB9}" type="pres">
      <dgm:prSet presAssocID="{878947E1-0909-4424-A5C2-8FDF141C541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Kiosk"/>
        </a:ext>
      </dgm:extLst>
    </dgm:pt>
    <dgm:pt modelId="{989AC8C3-F736-4352-BE78-C5A661F8C00E}" type="pres">
      <dgm:prSet presAssocID="{878947E1-0909-4424-A5C2-8FDF141C5414}" presName="spaceRect" presStyleCnt="0"/>
      <dgm:spPr/>
    </dgm:pt>
    <dgm:pt modelId="{E711F921-5DEA-45E6-8F62-84E5D5081B27}" type="pres">
      <dgm:prSet presAssocID="{878947E1-0909-4424-A5C2-8FDF141C5414}" presName="parTx" presStyleLbl="revTx" presStyleIdx="3" presStyleCnt="4">
        <dgm:presLayoutVars>
          <dgm:chMax val="0"/>
          <dgm:chPref val="0"/>
        </dgm:presLayoutVars>
      </dgm:prSet>
      <dgm:spPr/>
    </dgm:pt>
  </dgm:ptLst>
  <dgm:cxnLst>
    <dgm:cxn modelId="{D3D3C527-8CF0-4046-9B39-03DD26723072}" type="presOf" srcId="{09076557-1319-4FCE-A4FA-76AD36BEEF8D}" destId="{FD27696D-5C26-4C23-ADDB-4D1CDDC1FC44}" srcOrd="0" destOrd="0" presId="urn:microsoft.com/office/officeart/2018/2/layout/IconVerticalSolidList"/>
    <dgm:cxn modelId="{3DC0712E-B0A3-4972-ADAE-18D989412403}" type="presOf" srcId="{878947E1-0909-4424-A5C2-8FDF141C5414}" destId="{E711F921-5DEA-45E6-8F62-84E5D5081B27}" srcOrd="0" destOrd="0" presId="urn:microsoft.com/office/officeart/2018/2/layout/IconVerticalSolidList"/>
    <dgm:cxn modelId="{64A2433F-2EB9-460F-BE40-23D0BA825ABB}" srcId="{1EFB05C2-E412-462B-8DFB-EB51F4D09A39}" destId="{417C1245-3B34-47F4-9EF6-A63D6642A5BD}" srcOrd="1" destOrd="0" parTransId="{EEDE4963-68F1-4913-88B8-93E2F3E41B90}" sibTransId="{46A03761-5B5B-49A4-A8AE-A5583B9A0482}"/>
    <dgm:cxn modelId="{67AF2D5E-1AD1-47B1-BDAC-8A71C667C410}" srcId="{1EFB05C2-E412-462B-8DFB-EB51F4D09A39}" destId="{09076557-1319-4FCE-A4FA-76AD36BEEF8D}" srcOrd="0" destOrd="0" parTransId="{9E3091D3-A924-4E50-BC99-9EE6CDE9300C}" sibTransId="{C2692410-496F-415D-9FA4-993E9D4E1608}"/>
    <dgm:cxn modelId="{9B29BC7A-6BEB-404B-B7A9-7EF5472A0C38}" type="presOf" srcId="{1EFB05C2-E412-462B-8DFB-EB51F4D09A39}" destId="{4015B697-D268-4DE4-B285-4613C18A695C}" srcOrd="0" destOrd="0" presId="urn:microsoft.com/office/officeart/2018/2/layout/IconVerticalSolidList"/>
    <dgm:cxn modelId="{B7BA03B2-B868-4C26-AE77-FA106DB0A28E}" srcId="{1EFB05C2-E412-462B-8DFB-EB51F4D09A39}" destId="{283DB67A-80A5-4DE0-9529-458DF7BAEF69}" srcOrd="2" destOrd="0" parTransId="{3C52757C-C83F-41D3-8B0C-CD8633BDAFD8}" sibTransId="{BD43BB5C-86A4-4E76-9F68-C83B9781E9FE}"/>
    <dgm:cxn modelId="{F6FB20C6-67C3-49E5-B79B-90DED850DB65}" srcId="{1EFB05C2-E412-462B-8DFB-EB51F4D09A39}" destId="{878947E1-0909-4424-A5C2-8FDF141C5414}" srcOrd="3" destOrd="0" parTransId="{44B8A88E-19C5-49A1-9DA7-1FF2EA16AC80}" sibTransId="{CB79618E-F570-4044-84B9-8745D381E38A}"/>
    <dgm:cxn modelId="{72DCE0C7-F41C-49EE-8CAB-1F8B4C7C129A}" type="presOf" srcId="{417C1245-3B34-47F4-9EF6-A63D6642A5BD}" destId="{00AB5841-8753-466A-867F-D9124F9F1787}" srcOrd="0" destOrd="0" presId="urn:microsoft.com/office/officeart/2018/2/layout/IconVerticalSolidList"/>
    <dgm:cxn modelId="{D04EBBE2-2012-4F72-B250-C7D41C2EA264}" type="presOf" srcId="{283DB67A-80A5-4DE0-9529-458DF7BAEF69}" destId="{1EEE96BB-E1D2-4ED6-8201-D77AF9F5BE9D}" srcOrd="0" destOrd="0" presId="urn:microsoft.com/office/officeart/2018/2/layout/IconVerticalSolidList"/>
    <dgm:cxn modelId="{0CA9C46F-F683-480F-BADE-E1BBCD53F78A}" type="presParOf" srcId="{4015B697-D268-4DE4-B285-4613C18A695C}" destId="{F4495E04-B85B-4F7F-AADD-8C0A81C423F4}" srcOrd="0" destOrd="0" presId="urn:microsoft.com/office/officeart/2018/2/layout/IconVerticalSolidList"/>
    <dgm:cxn modelId="{C566F255-17D4-4605-A06B-971DDAF826A3}" type="presParOf" srcId="{F4495E04-B85B-4F7F-AADD-8C0A81C423F4}" destId="{84DEF552-7D60-4774-9D5B-64889F8992FD}" srcOrd="0" destOrd="0" presId="urn:microsoft.com/office/officeart/2018/2/layout/IconVerticalSolidList"/>
    <dgm:cxn modelId="{E5297652-5D02-4BE1-91D7-633740258E4A}" type="presParOf" srcId="{F4495E04-B85B-4F7F-AADD-8C0A81C423F4}" destId="{6D861F09-5FFD-4E02-AA22-DE294F716646}" srcOrd="1" destOrd="0" presId="urn:microsoft.com/office/officeart/2018/2/layout/IconVerticalSolidList"/>
    <dgm:cxn modelId="{286470F9-AD2A-40A1-A139-C341CE4902B0}" type="presParOf" srcId="{F4495E04-B85B-4F7F-AADD-8C0A81C423F4}" destId="{E7D9B09F-70E8-42CB-8517-8C6E030A9031}" srcOrd="2" destOrd="0" presId="urn:microsoft.com/office/officeart/2018/2/layout/IconVerticalSolidList"/>
    <dgm:cxn modelId="{0FAA9BC8-C5D2-4A69-B572-6F14BCD8D22B}" type="presParOf" srcId="{F4495E04-B85B-4F7F-AADD-8C0A81C423F4}" destId="{FD27696D-5C26-4C23-ADDB-4D1CDDC1FC44}" srcOrd="3" destOrd="0" presId="urn:microsoft.com/office/officeart/2018/2/layout/IconVerticalSolidList"/>
    <dgm:cxn modelId="{2CEEFC2C-1252-45B9-9D2D-CA2FD4FF3F27}" type="presParOf" srcId="{4015B697-D268-4DE4-B285-4613C18A695C}" destId="{8E20C072-BC17-4814-AB02-8DBA0531310D}" srcOrd="1" destOrd="0" presId="urn:microsoft.com/office/officeart/2018/2/layout/IconVerticalSolidList"/>
    <dgm:cxn modelId="{B020BE87-EB9D-47E0-81D5-D683F1F3FF92}" type="presParOf" srcId="{4015B697-D268-4DE4-B285-4613C18A695C}" destId="{561204AA-E1F0-41E2-A3E9-44B6FC07B397}" srcOrd="2" destOrd="0" presId="urn:microsoft.com/office/officeart/2018/2/layout/IconVerticalSolidList"/>
    <dgm:cxn modelId="{25C3075A-5699-464A-B199-E68141BC4ABA}" type="presParOf" srcId="{561204AA-E1F0-41E2-A3E9-44B6FC07B397}" destId="{FC73869F-6AEE-445D-8FC0-EA3B16950D62}" srcOrd="0" destOrd="0" presId="urn:microsoft.com/office/officeart/2018/2/layout/IconVerticalSolidList"/>
    <dgm:cxn modelId="{30F1FED8-6265-4CE6-9919-9C6037AC91A2}" type="presParOf" srcId="{561204AA-E1F0-41E2-A3E9-44B6FC07B397}" destId="{DFBB31A0-D846-4515-BADC-8BA19205FA18}" srcOrd="1" destOrd="0" presId="urn:microsoft.com/office/officeart/2018/2/layout/IconVerticalSolidList"/>
    <dgm:cxn modelId="{96974F21-E1D7-4D5F-B6F4-AD847F52664F}" type="presParOf" srcId="{561204AA-E1F0-41E2-A3E9-44B6FC07B397}" destId="{5EA310D1-260C-48B4-9204-213EF0246D42}" srcOrd="2" destOrd="0" presId="urn:microsoft.com/office/officeart/2018/2/layout/IconVerticalSolidList"/>
    <dgm:cxn modelId="{423993B8-843C-42B6-83D3-DBB7F10AE80E}" type="presParOf" srcId="{561204AA-E1F0-41E2-A3E9-44B6FC07B397}" destId="{00AB5841-8753-466A-867F-D9124F9F1787}" srcOrd="3" destOrd="0" presId="urn:microsoft.com/office/officeart/2018/2/layout/IconVerticalSolidList"/>
    <dgm:cxn modelId="{FB318803-A910-4900-9489-4A7171A6EDC1}" type="presParOf" srcId="{4015B697-D268-4DE4-B285-4613C18A695C}" destId="{1303C387-3B99-4A89-B580-7282B894CAA8}" srcOrd="3" destOrd="0" presId="urn:microsoft.com/office/officeart/2018/2/layout/IconVerticalSolidList"/>
    <dgm:cxn modelId="{2751707C-CD36-49E3-91A9-9BE517BBAEFA}" type="presParOf" srcId="{4015B697-D268-4DE4-B285-4613C18A695C}" destId="{EB3A4211-A7A0-4E9A-973B-2A97B2FEA9A0}" srcOrd="4" destOrd="0" presId="urn:microsoft.com/office/officeart/2018/2/layout/IconVerticalSolidList"/>
    <dgm:cxn modelId="{66C215BC-3D52-4052-A6E2-5486338D40C2}" type="presParOf" srcId="{EB3A4211-A7A0-4E9A-973B-2A97B2FEA9A0}" destId="{3809CF15-DC65-4431-B038-8BC9F990A9B0}" srcOrd="0" destOrd="0" presId="urn:microsoft.com/office/officeart/2018/2/layout/IconVerticalSolidList"/>
    <dgm:cxn modelId="{636FF89D-BF97-43B7-8C35-A9C9F8AE9716}" type="presParOf" srcId="{EB3A4211-A7A0-4E9A-973B-2A97B2FEA9A0}" destId="{AC7291F5-9E2F-4F08-A718-EE1D93128DD0}" srcOrd="1" destOrd="0" presId="urn:microsoft.com/office/officeart/2018/2/layout/IconVerticalSolidList"/>
    <dgm:cxn modelId="{64B09492-5DB2-4729-A68B-E80F11A5A92F}" type="presParOf" srcId="{EB3A4211-A7A0-4E9A-973B-2A97B2FEA9A0}" destId="{F7EDC4AA-7764-4F76-8248-1895F1B1B555}" srcOrd="2" destOrd="0" presId="urn:microsoft.com/office/officeart/2018/2/layout/IconVerticalSolidList"/>
    <dgm:cxn modelId="{90EF481D-CD88-44F6-85F7-41DDC07D189F}" type="presParOf" srcId="{EB3A4211-A7A0-4E9A-973B-2A97B2FEA9A0}" destId="{1EEE96BB-E1D2-4ED6-8201-D77AF9F5BE9D}" srcOrd="3" destOrd="0" presId="urn:microsoft.com/office/officeart/2018/2/layout/IconVerticalSolidList"/>
    <dgm:cxn modelId="{489F49C4-7EA8-4E4C-8E7C-D5743855E799}" type="presParOf" srcId="{4015B697-D268-4DE4-B285-4613C18A695C}" destId="{46F32EA0-DFF3-4FD7-AA1B-64C072C4C4AB}" srcOrd="5" destOrd="0" presId="urn:microsoft.com/office/officeart/2018/2/layout/IconVerticalSolidList"/>
    <dgm:cxn modelId="{766DE0FC-D573-47E2-B2A5-54644F4EC687}" type="presParOf" srcId="{4015B697-D268-4DE4-B285-4613C18A695C}" destId="{CAA99BD0-4469-4467-9D06-27D84D73C98E}" srcOrd="6" destOrd="0" presId="urn:microsoft.com/office/officeart/2018/2/layout/IconVerticalSolidList"/>
    <dgm:cxn modelId="{37342C73-1A94-4207-A2FC-71630B845DFE}" type="presParOf" srcId="{CAA99BD0-4469-4467-9D06-27D84D73C98E}" destId="{E7A48756-AFE6-457E-915E-C2D0BD96BA76}" srcOrd="0" destOrd="0" presId="urn:microsoft.com/office/officeart/2018/2/layout/IconVerticalSolidList"/>
    <dgm:cxn modelId="{98B0FBB6-35A3-4C22-9716-DF66969B0AC7}" type="presParOf" srcId="{CAA99BD0-4469-4467-9D06-27D84D73C98E}" destId="{902F5673-0C98-4F14-95C4-C66D2D596DB9}" srcOrd="1" destOrd="0" presId="urn:microsoft.com/office/officeart/2018/2/layout/IconVerticalSolidList"/>
    <dgm:cxn modelId="{CAC7B1CA-050E-422C-98FB-33551004FFA7}" type="presParOf" srcId="{CAA99BD0-4469-4467-9D06-27D84D73C98E}" destId="{989AC8C3-F736-4352-BE78-C5A661F8C00E}" srcOrd="2" destOrd="0" presId="urn:microsoft.com/office/officeart/2018/2/layout/IconVerticalSolidList"/>
    <dgm:cxn modelId="{28A464B0-E70E-4262-A2F6-A41F8B17F3E4}" type="presParOf" srcId="{CAA99BD0-4469-4467-9D06-27D84D73C98E}" destId="{E711F921-5DEA-45E6-8F62-84E5D5081B2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C78283E-5531-4A63-8CCE-69940657203D}"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72AF88D2-2B89-42AE-8DFB-4FDA9CD26585}">
      <dgm:prSet/>
      <dgm:spPr/>
      <dgm:t>
        <a:bodyPr/>
        <a:lstStyle/>
        <a:p>
          <a:pPr>
            <a:lnSpc>
              <a:spcPct val="100000"/>
            </a:lnSpc>
          </a:pPr>
          <a:r>
            <a:rPr lang="en-US"/>
            <a:t>With the DPA program the state sets the interest rate for the bulk of what's being borrowed </a:t>
          </a:r>
        </a:p>
      </dgm:t>
    </dgm:pt>
    <dgm:pt modelId="{51927EB1-4424-4F62-949D-4B68BEB206A3}" type="parTrans" cxnId="{A136CF6A-168F-4D79-B906-F4FC84616E4C}">
      <dgm:prSet/>
      <dgm:spPr/>
      <dgm:t>
        <a:bodyPr/>
        <a:lstStyle/>
        <a:p>
          <a:endParaRPr lang="en-US"/>
        </a:p>
      </dgm:t>
    </dgm:pt>
    <dgm:pt modelId="{47089FEF-8915-40AF-90E6-C0DD094A8208}" type="sibTrans" cxnId="{A136CF6A-168F-4D79-B906-F4FC84616E4C}">
      <dgm:prSet/>
      <dgm:spPr/>
      <dgm:t>
        <a:bodyPr/>
        <a:lstStyle/>
        <a:p>
          <a:pPr>
            <a:lnSpc>
              <a:spcPct val="100000"/>
            </a:lnSpc>
          </a:pPr>
          <a:endParaRPr lang="en-US"/>
        </a:p>
      </dgm:t>
    </dgm:pt>
    <dgm:pt modelId="{3A7A4A7A-9C6A-4E79-947D-7A81C1FC636F}">
      <dgm:prSet/>
      <dgm:spPr/>
      <dgm:t>
        <a:bodyPr/>
        <a:lstStyle/>
        <a:p>
          <a:pPr>
            <a:lnSpc>
              <a:spcPct val="100000"/>
            </a:lnSpc>
          </a:pPr>
          <a:r>
            <a:rPr lang="en-US"/>
            <a:t>Buyers therefore do not need to do the normal “mortgage shopping” process </a:t>
          </a:r>
        </a:p>
      </dgm:t>
    </dgm:pt>
    <dgm:pt modelId="{DE9D00E2-94C2-4D7B-A1BB-85F5B879F295}" type="parTrans" cxnId="{78611FF6-DDF7-4764-A098-6ACE8014C262}">
      <dgm:prSet/>
      <dgm:spPr/>
      <dgm:t>
        <a:bodyPr/>
        <a:lstStyle/>
        <a:p>
          <a:endParaRPr lang="en-US"/>
        </a:p>
      </dgm:t>
    </dgm:pt>
    <dgm:pt modelId="{ECBCA675-D9F5-45C9-8D2C-C35996C94C0F}" type="sibTrans" cxnId="{78611FF6-DDF7-4764-A098-6ACE8014C262}">
      <dgm:prSet/>
      <dgm:spPr/>
      <dgm:t>
        <a:bodyPr/>
        <a:lstStyle/>
        <a:p>
          <a:pPr>
            <a:lnSpc>
              <a:spcPct val="100000"/>
            </a:lnSpc>
          </a:pPr>
          <a:endParaRPr lang="en-US"/>
        </a:p>
      </dgm:t>
    </dgm:pt>
    <dgm:pt modelId="{2CE336C3-A05D-43DC-AE8D-560DD4CC42B8}">
      <dgm:prSet/>
      <dgm:spPr/>
      <dgm:t>
        <a:bodyPr/>
        <a:lstStyle/>
        <a:p>
          <a:pPr>
            <a:lnSpc>
              <a:spcPct val="100000"/>
            </a:lnSpc>
          </a:pPr>
          <a:r>
            <a:rPr lang="en-US"/>
            <a:t>No need to look for the best rates or finding a lender who is an expert at these programs</a:t>
          </a:r>
        </a:p>
      </dgm:t>
    </dgm:pt>
    <dgm:pt modelId="{557E5B4F-B048-4B2E-A47E-051CBC6D968F}" type="parTrans" cxnId="{45B78C32-2099-4751-9CEE-DE3A587DE901}">
      <dgm:prSet/>
      <dgm:spPr/>
      <dgm:t>
        <a:bodyPr/>
        <a:lstStyle/>
        <a:p>
          <a:endParaRPr lang="en-US"/>
        </a:p>
      </dgm:t>
    </dgm:pt>
    <dgm:pt modelId="{99432564-86D4-46BB-B241-FDD3E2943125}" type="sibTrans" cxnId="{45B78C32-2099-4751-9CEE-DE3A587DE901}">
      <dgm:prSet/>
      <dgm:spPr/>
      <dgm:t>
        <a:bodyPr/>
        <a:lstStyle/>
        <a:p>
          <a:pPr>
            <a:lnSpc>
              <a:spcPct val="100000"/>
            </a:lnSpc>
          </a:pPr>
          <a:endParaRPr lang="en-US"/>
        </a:p>
      </dgm:t>
    </dgm:pt>
    <dgm:pt modelId="{0D31B603-339F-4FA0-B86D-20CFF64DFB3E}">
      <dgm:prSet/>
      <dgm:spPr/>
      <dgm:t>
        <a:bodyPr/>
        <a:lstStyle/>
        <a:p>
          <a:pPr>
            <a:lnSpc>
              <a:spcPct val="100000"/>
            </a:lnSpc>
          </a:pPr>
          <a:r>
            <a:rPr lang="en-US"/>
            <a:t>The rates consumers will be charged will not change from lender to lender. </a:t>
          </a:r>
        </a:p>
      </dgm:t>
    </dgm:pt>
    <dgm:pt modelId="{70CD344B-AF7B-48C6-9B0E-BFB94A9E21C5}" type="parTrans" cxnId="{581C423E-F6E2-4C8B-89E7-DE0DAE526F23}">
      <dgm:prSet/>
      <dgm:spPr/>
      <dgm:t>
        <a:bodyPr/>
        <a:lstStyle/>
        <a:p>
          <a:endParaRPr lang="en-US"/>
        </a:p>
      </dgm:t>
    </dgm:pt>
    <dgm:pt modelId="{EFD38FAA-7C96-4014-BEF5-A133FDBE3A87}" type="sibTrans" cxnId="{581C423E-F6E2-4C8B-89E7-DE0DAE526F23}">
      <dgm:prSet/>
      <dgm:spPr/>
      <dgm:t>
        <a:bodyPr/>
        <a:lstStyle/>
        <a:p>
          <a:endParaRPr lang="en-US"/>
        </a:p>
      </dgm:t>
    </dgm:pt>
    <dgm:pt modelId="{3587A14D-2C04-4987-940C-FDDCD6C66673}" type="pres">
      <dgm:prSet presAssocID="{3C78283E-5531-4A63-8CCE-69940657203D}" presName="root" presStyleCnt="0">
        <dgm:presLayoutVars>
          <dgm:dir/>
          <dgm:resizeHandles val="exact"/>
        </dgm:presLayoutVars>
      </dgm:prSet>
      <dgm:spPr/>
    </dgm:pt>
    <dgm:pt modelId="{FF85FC9F-CAB4-476B-A66D-BF2ECA14EE1E}" type="pres">
      <dgm:prSet presAssocID="{3C78283E-5531-4A63-8CCE-69940657203D}" presName="container" presStyleCnt="0">
        <dgm:presLayoutVars>
          <dgm:dir/>
          <dgm:resizeHandles val="exact"/>
        </dgm:presLayoutVars>
      </dgm:prSet>
      <dgm:spPr/>
    </dgm:pt>
    <dgm:pt modelId="{679E30B6-5799-49A7-A28A-319949CD1074}" type="pres">
      <dgm:prSet presAssocID="{72AF88D2-2B89-42AE-8DFB-4FDA9CD26585}" presName="compNode" presStyleCnt="0"/>
      <dgm:spPr/>
    </dgm:pt>
    <dgm:pt modelId="{3A904A4F-4E13-4D32-A978-CCF700CAF3A6}" type="pres">
      <dgm:prSet presAssocID="{72AF88D2-2B89-42AE-8DFB-4FDA9CD26585}" presName="iconBgRect" presStyleLbl="bgShp" presStyleIdx="0" presStyleCnt="4"/>
      <dgm:spPr/>
    </dgm:pt>
    <dgm:pt modelId="{D1FE07EA-B79F-4F0C-ABE6-3108B5D576E6}" type="pres">
      <dgm:prSet presAssocID="{72AF88D2-2B89-42AE-8DFB-4FDA9CD2658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oney"/>
        </a:ext>
      </dgm:extLst>
    </dgm:pt>
    <dgm:pt modelId="{F479E5DB-97AA-4869-9191-9911BA8C5B15}" type="pres">
      <dgm:prSet presAssocID="{72AF88D2-2B89-42AE-8DFB-4FDA9CD26585}" presName="spaceRect" presStyleCnt="0"/>
      <dgm:spPr/>
    </dgm:pt>
    <dgm:pt modelId="{0F268D5C-76DF-4C38-8D91-7641F0332E3D}" type="pres">
      <dgm:prSet presAssocID="{72AF88D2-2B89-42AE-8DFB-4FDA9CD26585}" presName="textRect" presStyleLbl="revTx" presStyleIdx="0" presStyleCnt="4">
        <dgm:presLayoutVars>
          <dgm:chMax val="1"/>
          <dgm:chPref val="1"/>
        </dgm:presLayoutVars>
      </dgm:prSet>
      <dgm:spPr/>
    </dgm:pt>
    <dgm:pt modelId="{C80FA782-D9A2-4E7C-AC93-DD73615404E4}" type="pres">
      <dgm:prSet presAssocID="{47089FEF-8915-40AF-90E6-C0DD094A8208}" presName="sibTrans" presStyleLbl="sibTrans2D1" presStyleIdx="0" presStyleCnt="0"/>
      <dgm:spPr/>
    </dgm:pt>
    <dgm:pt modelId="{C2220D77-0B71-408B-B120-E6AAD3A4E891}" type="pres">
      <dgm:prSet presAssocID="{3A7A4A7A-9C6A-4E79-947D-7A81C1FC636F}" presName="compNode" presStyleCnt="0"/>
      <dgm:spPr/>
    </dgm:pt>
    <dgm:pt modelId="{1BB5C996-B694-4073-A313-5B6ED6F62DBB}" type="pres">
      <dgm:prSet presAssocID="{3A7A4A7A-9C6A-4E79-947D-7A81C1FC636F}" presName="iconBgRect" presStyleLbl="bgShp" presStyleIdx="1" presStyleCnt="4"/>
      <dgm:spPr/>
    </dgm:pt>
    <dgm:pt modelId="{F8942D33-4CA8-4388-AE81-A6416D79C4DD}" type="pres">
      <dgm:prSet presAssocID="{3A7A4A7A-9C6A-4E79-947D-7A81C1FC636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uburban scene"/>
        </a:ext>
      </dgm:extLst>
    </dgm:pt>
    <dgm:pt modelId="{B8A79B17-3C3A-449C-9FC3-916AD91D8928}" type="pres">
      <dgm:prSet presAssocID="{3A7A4A7A-9C6A-4E79-947D-7A81C1FC636F}" presName="spaceRect" presStyleCnt="0"/>
      <dgm:spPr/>
    </dgm:pt>
    <dgm:pt modelId="{2465B606-F12A-4398-893B-7E1165DD671B}" type="pres">
      <dgm:prSet presAssocID="{3A7A4A7A-9C6A-4E79-947D-7A81C1FC636F}" presName="textRect" presStyleLbl="revTx" presStyleIdx="1" presStyleCnt="4">
        <dgm:presLayoutVars>
          <dgm:chMax val="1"/>
          <dgm:chPref val="1"/>
        </dgm:presLayoutVars>
      </dgm:prSet>
      <dgm:spPr/>
    </dgm:pt>
    <dgm:pt modelId="{9D43C11F-0474-4192-AE52-499DD2E16CA9}" type="pres">
      <dgm:prSet presAssocID="{ECBCA675-D9F5-45C9-8D2C-C35996C94C0F}" presName="sibTrans" presStyleLbl="sibTrans2D1" presStyleIdx="0" presStyleCnt="0"/>
      <dgm:spPr/>
    </dgm:pt>
    <dgm:pt modelId="{4B36C47C-07B6-4D45-AE28-E8AC9E98DBD3}" type="pres">
      <dgm:prSet presAssocID="{2CE336C3-A05D-43DC-AE8D-560DD4CC42B8}" presName="compNode" presStyleCnt="0"/>
      <dgm:spPr/>
    </dgm:pt>
    <dgm:pt modelId="{E1642D3F-181A-4749-B461-906C2A32BEF8}" type="pres">
      <dgm:prSet presAssocID="{2CE336C3-A05D-43DC-AE8D-560DD4CC42B8}" presName="iconBgRect" presStyleLbl="bgShp" presStyleIdx="2" presStyleCnt="4"/>
      <dgm:spPr/>
    </dgm:pt>
    <dgm:pt modelId="{BCD55E0D-6C5D-4181-A0C4-F0B59F123CFA}" type="pres">
      <dgm:prSet presAssocID="{2CE336C3-A05D-43DC-AE8D-560DD4CC42B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ollar"/>
        </a:ext>
      </dgm:extLst>
    </dgm:pt>
    <dgm:pt modelId="{1E4BB079-30FE-43C7-B1F9-5BFD27859619}" type="pres">
      <dgm:prSet presAssocID="{2CE336C3-A05D-43DC-AE8D-560DD4CC42B8}" presName="spaceRect" presStyleCnt="0"/>
      <dgm:spPr/>
    </dgm:pt>
    <dgm:pt modelId="{3AFDB410-55E7-4CC4-8BA5-C76DAA945B96}" type="pres">
      <dgm:prSet presAssocID="{2CE336C3-A05D-43DC-AE8D-560DD4CC42B8}" presName="textRect" presStyleLbl="revTx" presStyleIdx="2" presStyleCnt="4">
        <dgm:presLayoutVars>
          <dgm:chMax val="1"/>
          <dgm:chPref val="1"/>
        </dgm:presLayoutVars>
      </dgm:prSet>
      <dgm:spPr/>
    </dgm:pt>
    <dgm:pt modelId="{E81F9912-E4F9-4AB5-AA8C-CCFF0B8EE165}" type="pres">
      <dgm:prSet presAssocID="{99432564-86D4-46BB-B241-FDD3E2943125}" presName="sibTrans" presStyleLbl="sibTrans2D1" presStyleIdx="0" presStyleCnt="0"/>
      <dgm:spPr/>
    </dgm:pt>
    <dgm:pt modelId="{D39DF8A2-F3DF-4D37-BF0E-CD3553D83FEE}" type="pres">
      <dgm:prSet presAssocID="{0D31B603-339F-4FA0-B86D-20CFF64DFB3E}" presName="compNode" presStyleCnt="0"/>
      <dgm:spPr/>
    </dgm:pt>
    <dgm:pt modelId="{9D9D1460-C452-4623-A294-5A6BC87995B2}" type="pres">
      <dgm:prSet presAssocID="{0D31B603-339F-4FA0-B86D-20CFF64DFB3E}" presName="iconBgRect" presStyleLbl="bgShp" presStyleIdx="3" presStyleCnt="4"/>
      <dgm:spPr/>
    </dgm:pt>
    <dgm:pt modelId="{D71F9866-62B7-41CD-A0AD-B14D00B5CCD8}" type="pres">
      <dgm:prSet presAssocID="{0D31B603-339F-4FA0-B86D-20CFF64DFB3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redit card"/>
        </a:ext>
      </dgm:extLst>
    </dgm:pt>
    <dgm:pt modelId="{E897350C-B6C0-445D-90C0-0AD729CC1BB4}" type="pres">
      <dgm:prSet presAssocID="{0D31B603-339F-4FA0-B86D-20CFF64DFB3E}" presName="spaceRect" presStyleCnt="0"/>
      <dgm:spPr/>
    </dgm:pt>
    <dgm:pt modelId="{C35A0BB7-1BAC-48DE-9350-F92FEB5741B1}" type="pres">
      <dgm:prSet presAssocID="{0D31B603-339F-4FA0-B86D-20CFF64DFB3E}" presName="textRect" presStyleLbl="revTx" presStyleIdx="3" presStyleCnt="4">
        <dgm:presLayoutVars>
          <dgm:chMax val="1"/>
          <dgm:chPref val="1"/>
        </dgm:presLayoutVars>
      </dgm:prSet>
      <dgm:spPr/>
    </dgm:pt>
  </dgm:ptLst>
  <dgm:cxnLst>
    <dgm:cxn modelId="{45B78C32-2099-4751-9CEE-DE3A587DE901}" srcId="{3C78283E-5531-4A63-8CCE-69940657203D}" destId="{2CE336C3-A05D-43DC-AE8D-560DD4CC42B8}" srcOrd="2" destOrd="0" parTransId="{557E5B4F-B048-4B2E-A47E-051CBC6D968F}" sibTransId="{99432564-86D4-46BB-B241-FDD3E2943125}"/>
    <dgm:cxn modelId="{E3541C3E-3C90-43A2-82E8-DBFADBF02401}" type="presOf" srcId="{99432564-86D4-46BB-B241-FDD3E2943125}" destId="{E81F9912-E4F9-4AB5-AA8C-CCFF0B8EE165}" srcOrd="0" destOrd="0" presId="urn:microsoft.com/office/officeart/2018/2/layout/IconCircleList"/>
    <dgm:cxn modelId="{581C423E-F6E2-4C8B-89E7-DE0DAE526F23}" srcId="{3C78283E-5531-4A63-8CCE-69940657203D}" destId="{0D31B603-339F-4FA0-B86D-20CFF64DFB3E}" srcOrd="3" destOrd="0" parTransId="{70CD344B-AF7B-48C6-9B0E-BFB94A9E21C5}" sibTransId="{EFD38FAA-7C96-4014-BEF5-A133FDBE3A87}"/>
    <dgm:cxn modelId="{D2094749-F67D-483C-8BD7-B68AF552FA00}" type="presOf" srcId="{47089FEF-8915-40AF-90E6-C0DD094A8208}" destId="{C80FA782-D9A2-4E7C-AC93-DD73615404E4}" srcOrd="0" destOrd="0" presId="urn:microsoft.com/office/officeart/2018/2/layout/IconCircleList"/>
    <dgm:cxn modelId="{FDD3A354-2371-44D6-AA7F-0497EBB35321}" type="presOf" srcId="{0D31B603-339F-4FA0-B86D-20CFF64DFB3E}" destId="{C35A0BB7-1BAC-48DE-9350-F92FEB5741B1}" srcOrd="0" destOrd="0" presId="urn:microsoft.com/office/officeart/2018/2/layout/IconCircleList"/>
    <dgm:cxn modelId="{F007955A-4EE7-4720-B9B3-B539461F3FE1}" type="presOf" srcId="{2CE336C3-A05D-43DC-AE8D-560DD4CC42B8}" destId="{3AFDB410-55E7-4CC4-8BA5-C76DAA945B96}" srcOrd="0" destOrd="0" presId="urn:microsoft.com/office/officeart/2018/2/layout/IconCircleList"/>
    <dgm:cxn modelId="{A136CF6A-168F-4D79-B906-F4FC84616E4C}" srcId="{3C78283E-5531-4A63-8CCE-69940657203D}" destId="{72AF88D2-2B89-42AE-8DFB-4FDA9CD26585}" srcOrd="0" destOrd="0" parTransId="{51927EB1-4424-4F62-949D-4B68BEB206A3}" sibTransId="{47089FEF-8915-40AF-90E6-C0DD094A8208}"/>
    <dgm:cxn modelId="{06B4FB8A-8AE9-4D7C-80B9-93C34B9A47A8}" type="presOf" srcId="{3A7A4A7A-9C6A-4E79-947D-7A81C1FC636F}" destId="{2465B606-F12A-4398-893B-7E1165DD671B}" srcOrd="0" destOrd="0" presId="urn:microsoft.com/office/officeart/2018/2/layout/IconCircleList"/>
    <dgm:cxn modelId="{3EA77192-43C3-43FC-A7B3-6DC56BC1F2ED}" type="presOf" srcId="{3C78283E-5531-4A63-8CCE-69940657203D}" destId="{3587A14D-2C04-4987-940C-FDDCD6C66673}" srcOrd="0" destOrd="0" presId="urn:microsoft.com/office/officeart/2018/2/layout/IconCircleList"/>
    <dgm:cxn modelId="{42A0EF93-DD9F-4446-9BA4-83ACE500FEF2}" type="presOf" srcId="{72AF88D2-2B89-42AE-8DFB-4FDA9CD26585}" destId="{0F268D5C-76DF-4C38-8D91-7641F0332E3D}" srcOrd="0" destOrd="0" presId="urn:microsoft.com/office/officeart/2018/2/layout/IconCircleList"/>
    <dgm:cxn modelId="{89F43794-9DC7-41DC-8627-99378EECEC20}" type="presOf" srcId="{ECBCA675-D9F5-45C9-8D2C-C35996C94C0F}" destId="{9D43C11F-0474-4192-AE52-499DD2E16CA9}" srcOrd="0" destOrd="0" presId="urn:microsoft.com/office/officeart/2018/2/layout/IconCircleList"/>
    <dgm:cxn modelId="{78611FF6-DDF7-4764-A098-6ACE8014C262}" srcId="{3C78283E-5531-4A63-8CCE-69940657203D}" destId="{3A7A4A7A-9C6A-4E79-947D-7A81C1FC636F}" srcOrd="1" destOrd="0" parTransId="{DE9D00E2-94C2-4D7B-A1BB-85F5B879F295}" sibTransId="{ECBCA675-D9F5-45C9-8D2C-C35996C94C0F}"/>
    <dgm:cxn modelId="{4CBDA109-F792-48AF-9555-DA198C61DB42}" type="presParOf" srcId="{3587A14D-2C04-4987-940C-FDDCD6C66673}" destId="{FF85FC9F-CAB4-476B-A66D-BF2ECA14EE1E}" srcOrd="0" destOrd="0" presId="urn:microsoft.com/office/officeart/2018/2/layout/IconCircleList"/>
    <dgm:cxn modelId="{2E111F8F-AEBF-4929-9424-FBF2FAE4BE3D}" type="presParOf" srcId="{FF85FC9F-CAB4-476B-A66D-BF2ECA14EE1E}" destId="{679E30B6-5799-49A7-A28A-319949CD1074}" srcOrd="0" destOrd="0" presId="urn:microsoft.com/office/officeart/2018/2/layout/IconCircleList"/>
    <dgm:cxn modelId="{6195DE18-761F-4E1C-AEDA-6B00F32D4CE7}" type="presParOf" srcId="{679E30B6-5799-49A7-A28A-319949CD1074}" destId="{3A904A4F-4E13-4D32-A978-CCF700CAF3A6}" srcOrd="0" destOrd="0" presId="urn:microsoft.com/office/officeart/2018/2/layout/IconCircleList"/>
    <dgm:cxn modelId="{1DF23947-3CCF-4782-B0AD-0537F5CB27CC}" type="presParOf" srcId="{679E30B6-5799-49A7-A28A-319949CD1074}" destId="{D1FE07EA-B79F-4F0C-ABE6-3108B5D576E6}" srcOrd="1" destOrd="0" presId="urn:microsoft.com/office/officeart/2018/2/layout/IconCircleList"/>
    <dgm:cxn modelId="{4BA027B4-95AB-4B97-920B-082BDBDAC501}" type="presParOf" srcId="{679E30B6-5799-49A7-A28A-319949CD1074}" destId="{F479E5DB-97AA-4869-9191-9911BA8C5B15}" srcOrd="2" destOrd="0" presId="urn:microsoft.com/office/officeart/2018/2/layout/IconCircleList"/>
    <dgm:cxn modelId="{475238A4-685E-4C2A-A66F-1708D5C19914}" type="presParOf" srcId="{679E30B6-5799-49A7-A28A-319949CD1074}" destId="{0F268D5C-76DF-4C38-8D91-7641F0332E3D}" srcOrd="3" destOrd="0" presId="urn:microsoft.com/office/officeart/2018/2/layout/IconCircleList"/>
    <dgm:cxn modelId="{4A4B5111-29A4-44E0-85A6-1D2B8EBB6387}" type="presParOf" srcId="{FF85FC9F-CAB4-476B-A66D-BF2ECA14EE1E}" destId="{C80FA782-D9A2-4E7C-AC93-DD73615404E4}" srcOrd="1" destOrd="0" presId="urn:microsoft.com/office/officeart/2018/2/layout/IconCircleList"/>
    <dgm:cxn modelId="{1AE7BAB6-90A4-4A80-88A7-1D15875D1F9F}" type="presParOf" srcId="{FF85FC9F-CAB4-476B-A66D-BF2ECA14EE1E}" destId="{C2220D77-0B71-408B-B120-E6AAD3A4E891}" srcOrd="2" destOrd="0" presId="urn:microsoft.com/office/officeart/2018/2/layout/IconCircleList"/>
    <dgm:cxn modelId="{72A4328D-B1DF-4F7B-B291-B2BB5951643B}" type="presParOf" srcId="{C2220D77-0B71-408B-B120-E6AAD3A4E891}" destId="{1BB5C996-B694-4073-A313-5B6ED6F62DBB}" srcOrd="0" destOrd="0" presId="urn:microsoft.com/office/officeart/2018/2/layout/IconCircleList"/>
    <dgm:cxn modelId="{8C5D3A35-2AEC-4F38-BC71-F2C1C5E49313}" type="presParOf" srcId="{C2220D77-0B71-408B-B120-E6AAD3A4E891}" destId="{F8942D33-4CA8-4388-AE81-A6416D79C4DD}" srcOrd="1" destOrd="0" presId="urn:microsoft.com/office/officeart/2018/2/layout/IconCircleList"/>
    <dgm:cxn modelId="{CDE363E1-E5A1-4F42-A9E7-5069AFCF9B0A}" type="presParOf" srcId="{C2220D77-0B71-408B-B120-E6AAD3A4E891}" destId="{B8A79B17-3C3A-449C-9FC3-916AD91D8928}" srcOrd="2" destOrd="0" presId="urn:microsoft.com/office/officeart/2018/2/layout/IconCircleList"/>
    <dgm:cxn modelId="{9ACA4C12-B122-49E4-9E92-7FE82581ACFB}" type="presParOf" srcId="{C2220D77-0B71-408B-B120-E6AAD3A4E891}" destId="{2465B606-F12A-4398-893B-7E1165DD671B}" srcOrd="3" destOrd="0" presId="urn:microsoft.com/office/officeart/2018/2/layout/IconCircleList"/>
    <dgm:cxn modelId="{19CDD564-59D9-45C9-8221-2DD40FD45BED}" type="presParOf" srcId="{FF85FC9F-CAB4-476B-A66D-BF2ECA14EE1E}" destId="{9D43C11F-0474-4192-AE52-499DD2E16CA9}" srcOrd="3" destOrd="0" presId="urn:microsoft.com/office/officeart/2018/2/layout/IconCircleList"/>
    <dgm:cxn modelId="{4848D4DB-ABD5-4329-A49F-9DE3451B9FC7}" type="presParOf" srcId="{FF85FC9F-CAB4-476B-A66D-BF2ECA14EE1E}" destId="{4B36C47C-07B6-4D45-AE28-E8AC9E98DBD3}" srcOrd="4" destOrd="0" presId="urn:microsoft.com/office/officeart/2018/2/layout/IconCircleList"/>
    <dgm:cxn modelId="{E045B982-DAF5-4727-9BD5-5C7E90117B98}" type="presParOf" srcId="{4B36C47C-07B6-4D45-AE28-E8AC9E98DBD3}" destId="{E1642D3F-181A-4749-B461-906C2A32BEF8}" srcOrd="0" destOrd="0" presId="urn:microsoft.com/office/officeart/2018/2/layout/IconCircleList"/>
    <dgm:cxn modelId="{A6C71574-8CE4-4C15-B5D8-F3C1AAD41856}" type="presParOf" srcId="{4B36C47C-07B6-4D45-AE28-E8AC9E98DBD3}" destId="{BCD55E0D-6C5D-4181-A0C4-F0B59F123CFA}" srcOrd="1" destOrd="0" presId="urn:microsoft.com/office/officeart/2018/2/layout/IconCircleList"/>
    <dgm:cxn modelId="{1BF6A607-7C95-4124-85A8-0E9CA9C02899}" type="presParOf" srcId="{4B36C47C-07B6-4D45-AE28-E8AC9E98DBD3}" destId="{1E4BB079-30FE-43C7-B1F9-5BFD27859619}" srcOrd="2" destOrd="0" presId="urn:microsoft.com/office/officeart/2018/2/layout/IconCircleList"/>
    <dgm:cxn modelId="{08BAEC80-3A20-40A6-BB31-1AE8F8E82171}" type="presParOf" srcId="{4B36C47C-07B6-4D45-AE28-E8AC9E98DBD3}" destId="{3AFDB410-55E7-4CC4-8BA5-C76DAA945B96}" srcOrd="3" destOrd="0" presId="urn:microsoft.com/office/officeart/2018/2/layout/IconCircleList"/>
    <dgm:cxn modelId="{5748D474-F0E1-45CE-876C-92ACEDE5BEE3}" type="presParOf" srcId="{FF85FC9F-CAB4-476B-A66D-BF2ECA14EE1E}" destId="{E81F9912-E4F9-4AB5-AA8C-CCFF0B8EE165}" srcOrd="5" destOrd="0" presId="urn:microsoft.com/office/officeart/2018/2/layout/IconCircleList"/>
    <dgm:cxn modelId="{52AAA5D0-EFD9-4E5F-97A8-EBB945F3912B}" type="presParOf" srcId="{FF85FC9F-CAB4-476B-A66D-BF2ECA14EE1E}" destId="{D39DF8A2-F3DF-4D37-BF0E-CD3553D83FEE}" srcOrd="6" destOrd="0" presId="urn:microsoft.com/office/officeart/2018/2/layout/IconCircleList"/>
    <dgm:cxn modelId="{F81E065E-68E3-4FFE-84FD-83440D990256}" type="presParOf" srcId="{D39DF8A2-F3DF-4D37-BF0E-CD3553D83FEE}" destId="{9D9D1460-C452-4623-A294-5A6BC87995B2}" srcOrd="0" destOrd="0" presId="urn:microsoft.com/office/officeart/2018/2/layout/IconCircleList"/>
    <dgm:cxn modelId="{9A5BE7BA-B710-47BF-A1EA-B92AE0B08806}" type="presParOf" srcId="{D39DF8A2-F3DF-4D37-BF0E-CD3553D83FEE}" destId="{D71F9866-62B7-41CD-A0AD-B14D00B5CCD8}" srcOrd="1" destOrd="0" presId="urn:microsoft.com/office/officeart/2018/2/layout/IconCircleList"/>
    <dgm:cxn modelId="{FF4D4C42-3C25-4CA4-8FED-4DBCAF0EEACE}" type="presParOf" srcId="{D39DF8A2-F3DF-4D37-BF0E-CD3553D83FEE}" destId="{E897350C-B6C0-445D-90C0-0AD729CC1BB4}" srcOrd="2" destOrd="0" presId="urn:microsoft.com/office/officeart/2018/2/layout/IconCircleList"/>
    <dgm:cxn modelId="{0B0C86CD-C13A-42E6-B998-CB084C853E5A}" type="presParOf" srcId="{D39DF8A2-F3DF-4D37-BF0E-CD3553D83FEE}" destId="{C35A0BB7-1BAC-48DE-9350-F92FEB5741B1}"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DE3F081-4F45-4A34-B963-0F266CA7FE2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B7A1C59-C828-4000-8C20-AF9D1C7286F4}">
      <dgm:prSet/>
      <dgm:spPr/>
      <dgm:t>
        <a:bodyPr/>
        <a:lstStyle/>
        <a:p>
          <a:r>
            <a:rPr lang="en-US"/>
            <a:t>Know what you can afford</a:t>
          </a:r>
        </a:p>
      </dgm:t>
    </dgm:pt>
    <dgm:pt modelId="{106090DD-7C93-4E75-B06E-800C34E0B4C6}" type="parTrans" cxnId="{C6F8B190-8785-4BB5-A52B-3B3C5283FA8A}">
      <dgm:prSet/>
      <dgm:spPr/>
      <dgm:t>
        <a:bodyPr/>
        <a:lstStyle/>
        <a:p>
          <a:endParaRPr lang="en-US"/>
        </a:p>
      </dgm:t>
    </dgm:pt>
    <dgm:pt modelId="{A30B7D6B-07B4-4BF0-80DC-AC515667B757}" type="sibTrans" cxnId="{C6F8B190-8785-4BB5-A52B-3B3C5283FA8A}">
      <dgm:prSet/>
      <dgm:spPr/>
      <dgm:t>
        <a:bodyPr/>
        <a:lstStyle/>
        <a:p>
          <a:endParaRPr lang="en-US"/>
        </a:p>
      </dgm:t>
    </dgm:pt>
    <dgm:pt modelId="{B5A74BC2-F22F-4851-8E72-66DCE86256A0}">
      <dgm:prSet/>
      <dgm:spPr/>
      <dgm:t>
        <a:bodyPr/>
        <a:lstStyle/>
        <a:p>
          <a:endParaRPr lang="en-US" dirty="0"/>
        </a:p>
        <a:p>
          <a:r>
            <a:rPr lang="en-US" dirty="0"/>
            <a:t>Find the right professionals</a:t>
          </a:r>
        </a:p>
        <a:p>
          <a:endParaRPr lang="en-US" dirty="0"/>
        </a:p>
      </dgm:t>
    </dgm:pt>
    <dgm:pt modelId="{396A011F-2837-4117-9036-B5D87109BD5D}" type="parTrans" cxnId="{53E21997-43BD-48D3-B9ED-4254504AC1AE}">
      <dgm:prSet/>
      <dgm:spPr/>
      <dgm:t>
        <a:bodyPr/>
        <a:lstStyle/>
        <a:p>
          <a:endParaRPr lang="en-US"/>
        </a:p>
      </dgm:t>
    </dgm:pt>
    <dgm:pt modelId="{ECF49532-4285-47CF-BAB6-BDB2C03489E0}" type="sibTrans" cxnId="{53E21997-43BD-48D3-B9ED-4254504AC1AE}">
      <dgm:prSet/>
      <dgm:spPr/>
      <dgm:t>
        <a:bodyPr/>
        <a:lstStyle/>
        <a:p>
          <a:endParaRPr lang="en-US"/>
        </a:p>
      </dgm:t>
    </dgm:pt>
    <dgm:pt modelId="{3307038B-DF85-4BD6-A1E9-726271C4505F}">
      <dgm:prSet/>
      <dgm:spPr/>
      <dgm:t>
        <a:bodyPr/>
        <a:lstStyle/>
        <a:p>
          <a:r>
            <a:rPr lang="en-US" dirty="0"/>
            <a:t>Find the right home</a:t>
          </a:r>
        </a:p>
      </dgm:t>
    </dgm:pt>
    <dgm:pt modelId="{2B5330D5-E90D-4B47-86E0-E3CD3AE821D9}" type="parTrans" cxnId="{4DADE387-2C0F-4F93-8672-270ACE25FB48}">
      <dgm:prSet/>
      <dgm:spPr/>
      <dgm:t>
        <a:bodyPr/>
        <a:lstStyle/>
        <a:p>
          <a:endParaRPr lang="en-US"/>
        </a:p>
      </dgm:t>
    </dgm:pt>
    <dgm:pt modelId="{F8FD5694-62B3-4CEF-8463-BA823ECDDD77}" type="sibTrans" cxnId="{4DADE387-2C0F-4F93-8672-270ACE25FB48}">
      <dgm:prSet/>
      <dgm:spPr/>
      <dgm:t>
        <a:bodyPr/>
        <a:lstStyle/>
        <a:p>
          <a:endParaRPr lang="en-US"/>
        </a:p>
      </dgm:t>
    </dgm:pt>
    <dgm:pt modelId="{997CB6E1-987D-44F0-B665-DB4145F29810}">
      <dgm:prSet/>
      <dgm:spPr/>
      <dgm:t>
        <a:bodyPr/>
        <a:lstStyle/>
        <a:p>
          <a:r>
            <a:rPr lang="en-US" dirty="0"/>
            <a:t>Apply for a loan</a:t>
          </a:r>
        </a:p>
      </dgm:t>
    </dgm:pt>
    <dgm:pt modelId="{B889CDAA-B09A-45BF-9D7C-5792337E13B5}" type="parTrans" cxnId="{A8A28D02-1EF4-485C-ABFB-5D22F6C99C7F}">
      <dgm:prSet/>
      <dgm:spPr/>
      <dgm:t>
        <a:bodyPr/>
        <a:lstStyle/>
        <a:p>
          <a:endParaRPr lang="en-US"/>
        </a:p>
      </dgm:t>
    </dgm:pt>
    <dgm:pt modelId="{F225A929-619F-4701-8877-C2145A14DA44}" type="sibTrans" cxnId="{A8A28D02-1EF4-485C-ABFB-5D22F6C99C7F}">
      <dgm:prSet/>
      <dgm:spPr/>
      <dgm:t>
        <a:bodyPr/>
        <a:lstStyle/>
        <a:p>
          <a:endParaRPr lang="en-US"/>
        </a:p>
      </dgm:t>
    </dgm:pt>
    <dgm:pt modelId="{9319DB30-2230-49AE-9F7C-3DA0609D8CB9}">
      <dgm:prSet/>
      <dgm:spPr/>
      <dgm:t>
        <a:bodyPr/>
        <a:lstStyle/>
        <a:p>
          <a:r>
            <a:rPr lang="en-US" dirty="0"/>
            <a:t>Know what Down payment and PMI might be</a:t>
          </a:r>
        </a:p>
      </dgm:t>
    </dgm:pt>
    <dgm:pt modelId="{370A241D-CC67-4643-94B6-8870AF6E9724}" type="parTrans" cxnId="{71CAB54B-CB5E-41E5-9A97-2D7132CB3576}">
      <dgm:prSet/>
      <dgm:spPr/>
      <dgm:t>
        <a:bodyPr/>
        <a:lstStyle/>
        <a:p>
          <a:endParaRPr lang="en-US"/>
        </a:p>
      </dgm:t>
    </dgm:pt>
    <dgm:pt modelId="{379787AC-4625-4E37-9281-B45B9BE02AEC}" type="sibTrans" cxnId="{71CAB54B-CB5E-41E5-9A97-2D7132CB3576}">
      <dgm:prSet/>
      <dgm:spPr/>
      <dgm:t>
        <a:bodyPr/>
        <a:lstStyle/>
        <a:p>
          <a:endParaRPr lang="en-US"/>
        </a:p>
      </dgm:t>
    </dgm:pt>
    <dgm:pt modelId="{F72CE576-B68C-4488-89DD-CCF2ECBD62D1}">
      <dgm:prSet/>
      <dgm:spPr/>
      <dgm:t>
        <a:bodyPr/>
        <a:lstStyle/>
        <a:p>
          <a:r>
            <a:rPr lang="en-US"/>
            <a:t>Make an offer</a:t>
          </a:r>
        </a:p>
      </dgm:t>
    </dgm:pt>
    <dgm:pt modelId="{15DCEAC7-4591-4776-AC67-E23883B24151}" type="parTrans" cxnId="{7D288653-A11D-4F33-97C9-24B0D7562A0A}">
      <dgm:prSet/>
      <dgm:spPr/>
      <dgm:t>
        <a:bodyPr/>
        <a:lstStyle/>
        <a:p>
          <a:endParaRPr lang="en-US"/>
        </a:p>
      </dgm:t>
    </dgm:pt>
    <dgm:pt modelId="{37729FB1-17C8-4D21-A3A3-574061422641}" type="sibTrans" cxnId="{7D288653-A11D-4F33-97C9-24B0D7562A0A}">
      <dgm:prSet/>
      <dgm:spPr/>
      <dgm:t>
        <a:bodyPr/>
        <a:lstStyle/>
        <a:p>
          <a:endParaRPr lang="en-US"/>
        </a:p>
      </dgm:t>
    </dgm:pt>
    <dgm:pt modelId="{D78B7AE7-959D-4ED4-B475-47C814A7D753}">
      <dgm:prSet/>
      <dgm:spPr/>
      <dgm:t>
        <a:bodyPr/>
        <a:lstStyle/>
        <a:p>
          <a:r>
            <a:rPr lang="en-US" dirty="0"/>
            <a:t>Inspect and appraise the home</a:t>
          </a:r>
        </a:p>
      </dgm:t>
    </dgm:pt>
    <dgm:pt modelId="{5C5F8689-0D80-41F1-B8BB-5DC7106272D5}" type="parTrans" cxnId="{ECB54861-DF37-41DF-A347-30CE0A1EEE26}">
      <dgm:prSet/>
      <dgm:spPr/>
      <dgm:t>
        <a:bodyPr/>
        <a:lstStyle/>
        <a:p>
          <a:endParaRPr lang="en-US"/>
        </a:p>
      </dgm:t>
    </dgm:pt>
    <dgm:pt modelId="{B458B2FA-C39C-45B2-876E-F76B4A17D28E}" type="sibTrans" cxnId="{ECB54861-DF37-41DF-A347-30CE0A1EEE26}">
      <dgm:prSet/>
      <dgm:spPr/>
      <dgm:t>
        <a:bodyPr/>
        <a:lstStyle/>
        <a:p>
          <a:endParaRPr lang="en-US"/>
        </a:p>
      </dgm:t>
    </dgm:pt>
    <dgm:pt modelId="{CE92223C-EFD4-491D-AAB7-FEB45604DF5B}">
      <dgm:prSet/>
      <dgm:spPr/>
      <dgm:t>
        <a:bodyPr/>
        <a:lstStyle/>
        <a:p>
          <a:r>
            <a:rPr lang="en-US"/>
            <a:t>Close</a:t>
          </a:r>
        </a:p>
      </dgm:t>
    </dgm:pt>
    <dgm:pt modelId="{CB97BAC3-1003-4CF8-85CC-7605A569E756}" type="parTrans" cxnId="{A9A28535-C291-4E63-AFC9-DAC139CFCA9C}">
      <dgm:prSet/>
      <dgm:spPr/>
      <dgm:t>
        <a:bodyPr/>
        <a:lstStyle/>
        <a:p>
          <a:endParaRPr lang="en-US"/>
        </a:p>
      </dgm:t>
    </dgm:pt>
    <dgm:pt modelId="{B7FA9DC8-4318-47CA-BF35-9FEB02FA1EA1}" type="sibTrans" cxnId="{A9A28535-C291-4E63-AFC9-DAC139CFCA9C}">
      <dgm:prSet/>
      <dgm:spPr/>
      <dgm:t>
        <a:bodyPr/>
        <a:lstStyle/>
        <a:p>
          <a:endParaRPr lang="en-US"/>
        </a:p>
      </dgm:t>
    </dgm:pt>
    <dgm:pt modelId="{9D49BA97-354F-1E41-A221-2128C2AFADBB}" type="pres">
      <dgm:prSet presAssocID="{0DE3F081-4F45-4A34-B963-0F266CA7FE29}" presName="diagram" presStyleCnt="0">
        <dgm:presLayoutVars>
          <dgm:dir/>
          <dgm:resizeHandles val="exact"/>
        </dgm:presLayoutVars>
      </dgm:prSet>
      <dgm:spPr/>
    </dgm:pt>
    <dgm:pt modelId="{F3759F24-75A5-1F40-A769-064F216318B9}" type="pres">
      <dgm:prSet presAssocID="{7B7A1C59-C828-4000-8C20-AF9D1C7286F4}" presName="node" presStyleLbl="node1" presStyleIdx="0" presStyleCnt="8">
        <dgm:presLayoutVars>
          <dgm:bulletEnabled val="1"/>
        </dgm:presLayoutVars>
      </dgm:prSet>
      <dgm:spPr/>
    </dgm:pt>
    <dgm:pt modelId="{E301FA84-9D5A-2A47-AC41-227348F44351}" type="pres">
      <dgm:prSet presAssocID="{A30B7D6B-07B4-4BF0-80DC-AC515667B757}" presName="sibTrans" presStyleCnt="0"/>
      <dgm:spPr/>
    </dgm:pt>
    <dgm:pt modelId="{11FAD209-4163-144F-A68F-CF2E7748E24B}" type="pres">
      <dgm:prSet presAssocID="{B5A74BC2-F22F-4851-8E72-66DCE86256A0}" presName="node" presStyleLbl="node1" presStyleIdx="1" presStyleCnt="8">
        <dgm:presLayoutVars>
          <dgm:bulletEnabled val="1"/>
        </dgm:presLayoutVars>
      </dgm:prSet>
      <dgm:spPr/>
    </dgm:pt>
    <dgm:pt modelId="{EEB25417-F1EA-3448-AE2F-89C2A40C61AB}" type="pres">
      <dgm:prSet presAssocID="{ECF49532-4285-47CF-BAB6-BDB2C03489E0}" presName="sibTrans" presStyleCnt="0"/>
      <dgm:spPr/>
    </dgm:pt>
    <dgm:pt modelId="{0C2ECF1D-3C0F-3547-B0FA-C6A6263F3D7D}" type="pres">
      <dgm:prSet presAssocID="{3307038B-DF85-4BD6-A1E9-726271C4505F}" presName="node" presStyleLbl="node1" presStyleIdx="2" presStyleCnt="8">
        <dgm:presLayoutVars>
          <dgm:bulletEnabled val="1"/>
        </dgm:presLayoutVars>
      </dgm:prSet>
      <dgm:spPr/>
    </dgm:pt>
    <dgm:pt modelId="{A0397E51-E075-3F47-80C9-9E9BAF4FCAB6}" type="pres">
      <dgm:prSet presAssocID="{F8FD5694-62B3-4CEF-8463-BA823ECDDD77}" presName="sibTrans" presStyleCnt="0"/>
      <dgm:spPr/>
    </dgm:pt>
    <dgm:pt modelId="{BB25CCCF-1663-B24B-AA60-FDED8515B9E5}" type="pres">
      <dgm:prSet presAssocID="{997CB6E1-987D-44F0-B665-DB4145F29810}" presName="node" presStyleLbl="node1" presStyleIdx="3" presStyleCnt="8">
        <dgm:presLayoutVars>
          <dgm:bulletEnabled val="1"/>
        </dgm:presLayoutVars>
      </dgm:prSet>
      <dgm:spPr/>
    </dgm:pt>
    <dgm:pt modelId="{8B58CADE-E505-7843-8A97-AF02C5A4AC16}" type="pres">
      <dgm:prSet presAssocID="{F225A929-619F-4701-8877-C2145A14DA44}" presName="sibTrans" presStyleCnt="0"/>
      <dgm:spPr/>
    </dgm:pt>
    <dgm:pt modelId="{3A02C3C1-C2C8-8445-A9AD-52FB9CAF1F2B}" type="pres">
      <dgm:prSet presAssocID="{9319DB30-2230-49AE-9F7C-3DA0609D8CB9}" presName="node" presStyleLbl="node1" presStyleIdx="4" presStyleCnt="8">
        <dgm:presLayoutVars>
          <dgm:bulletEnabled val="1"/>
        </dgm:presLayoutVars>
      </dgm:prSet>
      <dgm:spPr/>
    </dgm:pt>
    <dgm:pt modelId="{C2BA519E-9B13-4248-A23F-795ABE92194F}" type="pres">
      <dgm:prSet presAssocID="{379787AC-4625-4E37-9281-B45B9BE02AEC}" presName="sibTrans" presStyleCnt="0"/>
      <dgm:spPr/>
    </dgm:pt>
    <dgm:pt modelId="{E75FF4F3-0ED3-5945-8C8D-4F646C6DE463}" type="pres">
      <dgm:prSet presAssocID="{F72CE576-B68C-4488-89DD-CCF2ECBD62D1}" presName="node" presStyleLbl="node1" presStyleIdx="5" presStyleCnt="8">
        <dgm:presLayoutVars>
          <dgm:bulletEnabled val="1"/>
        </dgm:presLayoutVars>
      </dgm:prSet>
      <dgm:spPr/>
    </dgm:pt>
    <dgm:pt modelId="{E2760C38-F2EA-D84C-9A50-08C924A5D56A}" type="pres">
      <dgm:prSet presAssocID="{37729FB1-17C8-4D21-A3A3-574061422641}" presName="sibTrans" presStyleCnt="0"/>
      <dgm:spPr/>
    </dgm:pt>
    <dgm:pt modelId="{B8B0B4F0-81B4-524A-AF22-419C31B9D5D3}" type="pres">
      <dgm:prSet presAssocID="{D78B7AE7-959D-4ED4-B475-47C814A7D753}" presName="node" presStyleLbl="node1" presStyleIdx="6" presStyleCnt="8">
        <dgm:presLayoutVars>
          <dgm:bulletEnabled val="1"/>
        </dgm:presLayoutVars>
      </dgm:prSet>
      <dgm:spPr/>
    </dgm:pt>
    <dgm:pt modelId="{DF33198F-007E-CE43-BAC9-602869BA4AD4}" type="pres">
      <dgm:prSet presAssocID="{B458B2FA-C39C-45B2-876E-F76B4A17D28E}" presName="sibTrans" presStyleCnt="0"/>
      <dgm:spPr/>
    </dgm:pt>
    <dgm:pt modelId="{1A82A5BF-7F8F-394D-B9BC-8AB36F34384A}" type="pres">
      <dgm:prSet presAssocID="{CE92223C-EFD4-491D-AAB7-FEB45604DF5B}" presName="node" presStyleLbl="node1" presStyleIdx="7" presStyleCnt="8">
        <dgm:presLayoutVars>
          <dgm:bulletEnabled val="1"/>
        </dgm:presLayoutVars>
      </dgm:prSet>
      <dgm:spPr/>
    </dgm:pt>
  </dgm:ptLst>
  <dgm:cxnLst>
    <dgm:cxn modelId="{A8A28D02-1EF4-485C-ABFB-5D22F6C99C7F}" srcId="{0DE3F081-4F45-4A34-B963-0F266CA7FE29}" destId="{997CB6E1-987D-44F0-B665-DB4145F29810}" srcOrd="3" destOrd="0" parTransId="{B889CDAA-B09A-45BF-9D7C-5792337E13B5}" sibTransId="{F225A929-619F-4701-8877-C2145A14DA44}"/>
    <dgm:cxn modelId="{1E178305-F411-CC47-B332-B5B9DC81A6B5}" type="presOf" srcId="{9319DB30-2230-49AE-9F7C-3DA0609D8CB9}" destId="{3A02C3C1-C2C8-8445-A9AD-52FB9CAF1F2B}" srcOrd="0" destOrd="0" presId="urn:microsoft.com/office/officeart/2005/8/layout/default"/>
    <dgm:cxn modelId="{A9A28535-C291-4E63-AFC9-DAC139CFCA9C}" srcId="{0DE3F081-4F45-4A34-B963-0F266CA7FE29}" destId="{CE92223C-EFD4-491D-AAB7-FEB45604DF5B}" srcOrd="7" destOrd="0" parTransId="{CB97BAC3-1003-4CF8-85CC-7605A569E756}" sibTransId="{B7FA9DC8-4318-47CA-BF35-9FEB02FA1EA1}"/>
    <dgm:cxn modelId="{71CAB54B-CB5E-41E5-9A97-2D7132CB3576}" srcId="{0DE3F081-4F45-4A34-B963-0F266CA7FE29}" destId="{9319DB30-2230-49AE-9F7C-3DA0609D8CB9}" srcOrd="4" destOrd="0" parTransId="{370A241D-CC67-4643-94B6-8870AF6E9724}" sibTransId="{379787AC-4625-4E37-9281-B45B9BE02AEC}"/>
    <dgm:cxn modelId="{7D288653-A11D-4F33-97C9-24B0D7562A0A}" srcId="{0DE3F081-4F45-4A34-B963-0F266CA7FE29}" destId="{F72CE576-B68C-4488-89DD-CCF2ECBD62D1}" srcOrd="5" destOrd="0" parTransId="{15DCEAC7-4591-4776-AC67-E23883B24151}" sibTransId="{37729FB1-17C8-4D21-A3A3-574061422641}"/>
    <dgm:cxn modelId="{ECB54861-DF37-41DF-A347-30CE0A1EEE26}" srcId="{0DE3F081-4F45-4A34-B963-0F266CA7FE29}" destId="{D78B7AE7-959D-4ED4-B475-47C814A7D753}" srcOrd="6" destOrd="0" parTransId="{5C5F8689-0D80-41F1-B8BB-5DC7106272D5}" sibTransId="{B458B2FA-C39C-45B2-876E-F76B4A17D28E}"/>
    <dgm:cxn modelId="{4DADE387-2C0F-4F93-8672-270ACE25FB48}" srcId="{0DE3F081-4F45-4A34-B963-0F266CA7FE29}" destId="{3307038B-DF85-4BD6-A1E9-726271C4505F}" srcOrd="2" destOrd="0" parTransId="{2B5330D5-E90D-4B47-86E0-E3CD3AE821D9}" sibTransId="{F8FD5694-62B3-4CEF-8463-BA823ECDDD77}"/>
    <dgm:cxn modelId="{4550098E-D4CB-764F-8A69-AEB2727A93B5}" type="presOf" srcId="{B5A74BC2-F22F-4851-8E72-66DCE86256A0}" destId="{11FAD209-4163-144F-A68F-CF2E7748E24B}" srcOrd="0" destOrd="0" presId="urn:microsoft.com/office/officeart/2005/8/layout/default"/>
    <dgm:cxn modelId="{C6F8B190-8785-4BB5-A52B-3B3C5283FA8A}" srcId="{0DE3F081-4F45-4A34-B963-0F266CA7FE29}" destId="{7B7A1C59-C828-4000-8C20-AF9D1C7286F4}" srcOrd="0" destOrd="0" parTransId="{106090DD-7C93-4E75-B06E-800C34E0B4C6}" sibTransId="{A30B7D6B-07B4-4BF0-80DC-AC515667B757}"/>
    <dgm:cxn modelId="{53E21997-43BD-48D3-B9ED-4254504AC1AE}" srcId="{0DE3F081-4F45-4A34-B963-0F266CA7FE29}" destId="{B5A74BC2-F22F-4851-8E72-66DCE86256A0}" srcOrd="1" destOrd="0" parTransId="{396A011F-2837-4117-9036-B5D87109BD5D}" sibTransId="{ECF49532-4285-47CF-BAB6-BDB2C03489E0}"/>
    <dgm:cxn modelId="{EB33789C-1409-E64B-AC3A-AF22E0C2EA96}" type="presOf" srcId="{3307038B-DF85-4BD6-A1E9-726271C4505F}" destId="{0C2ECF1D-3C0F-3547-B0FA-C6A6263F3D7D}" srcOrd="0" destOrd="0" presId="urn:microsoft.com/office/officeart/2005/8/layout/default"/>
    <dgm:cxn modelId="{7CCAD8AB-D452-C847-8032-69A241F843C4}" type="presOf" srcId="{F72CE576-B68C-4488-89DD-CCF2ECBD62D1}" destId="{E75FF4F3-0ED3-5945-8C8D-4F646C6DE463}" srcOrd="0" destOrd="0" presId="urn:microsoft.com/office/officeart/2005/8/layout/default"/>
    <dgm:cxn modelId="{6F2582B5-0136-074F-9C06-57BC97831147}" type="presOf" srcId="{7B7A1C59-C828-4000-8C20-AF9D1C7286F4}" destId="{F3759F24-75A5-1F40-A769-064F216318B9}" srcOrd="0" destOrd="0" presId="urn:microsoft.com/office/officeart/2005/8/layout/default"/>
    <dgm:cxn modelId="{98B118BA-56E3-6E46-ADFD-5C202E1A2907}" type="presOf" srcId="{0DE3F081-4F45-4A34-B963-0F266CA7FE29}" destId="{9D49BA97-354F-1E41-A221-2128C2AFADBB}" srcOrd="0" destOrd="0" presId="urn:microsoft.com/office/officeart/2005/8/layout/default"/>
    <dgm:cxn modelId="{5FF931BA-9FED-5549-AC17-A6D955E868CC}" type="presOf" srcId="{CE92223C-EFD4-491D-AAB7-FEB45604DF5B}" destId="{1A82A5BF-7F8F-394D-B9BC-8AB36F34384A}" srcOrd="0" destOrd="0" presId="urn:microsoft.com/office/officeart/2005/8/layout/default"/>
    <dgm:cxn modelId="{069BBDC9-08B0-5546-A60E-46A76FEC6246}" type="presOf" srcId="{D78B7AE7-959D-4ED4-B475-47C814A7D753}" destId="{B8B0B4F0-81B4-524A-AF22-419C31B9D5D3}" srcOrd="0" destOrd="0" presId="urn:microsoft.com/office/officeart/2005/8/layout/default"/>
    <dgm:cxn modelId="{58DDE0CB-A106-554A-A144-67AA4FB9D27B}" type="presOf" srcId="{997CB6E1-987D-44F0-B665-DB4145F29810}" destId="{BB25CCCF-1663-B24B-AA60-FDED8515B9E5}" srcOrd="0" destOrd="0" presId="urn:microsoft.com/office/officeart/2005/8/layout/default"/>
    <dgm:cxn modelId="{103C6681-79D0-074F-BD46-EC6E23BE2F0C}" type="presParOf" srcId="{9D49BA97-354F-1E41-A221-2128C2AFADBB}" destId="{F3759F24-75A5-1F40-A769-064F216318B9}" srcOrd="0" destOrd="0" presId="urn:microsoft.com/office/officeart/2005/8/layout/default"/>
    <dgm:cxn modelId="{D3411982-B11F-E841-9E78-6921482E3691}" type="presParOf" srcId="{9D49BA97-354F-1E41-A221-2128C2AFADBB}" destId="{E301FA84-9D5A-2A47-AC41-227348F44351}" srcOrd="1" destOrd="0" presId="urn:microsoft.com/office/officeart/2005/8/layout/default"/>
    <dgm:cxn modelId="{5BD00D6F-993A-AA41-8271-4951EEFDC0CA}" type="presParOf" srcId="{9D49BA97-354F-1E41-A221-2128C2AFADBB}" destId="{11FAD209-4163-144F-A68F-CF2E7748E24B}" srcOrd="2" destOrd="0" presId="urn:microsoft.com/office/officeart/2005/8/layout/default"/>
    <dgm:cxn modelId="{287A074E-3391-5C41-AE70-E71781678B99}" type="presParOf" srcId="{9D49BA97-354F-1E41-A221-2128C2AFADBB}" destId="{EEB25417-F1EA-3448-AE2F-89C2A40C61AB}" srcOrd="3" destOrd="0" presId="urn:microsoft.com/office/officeart/2005/8/layout/default"/>
    <dgm:cxn modelId="{51ABDBB2-F038-6D46-B163-F4126C5A1A97}" type="presParOf" srcId="{9D49BA97-354F-1E41-A221-2128C2AFADBB}" destId="{0C2ECF1D-3C0F-3547-B0FA-C6A6263F3D7D}" srcOrd="4" destOrd="0" presId="urn:microsoft.com/office/officeart/2005/8/layout/default"/>
    <dgm:cxn modelId="{A16D67C8-D8FD-184F-AD02-0C14D7DC14C2}" type="presParOf" srcId="{9D49BA97-354F-1E41-A221-2128C2AFADBB}" destId="{A0397E51-E075-3F47-80C9-9E9BAF4FCAB6}" srcOrd="5" destOrd="0" presId="urn:microsoft.com/office/officeart/2005/8/layout/default"/>
    <dgm:cxn modelId="{C7C7E405-0669-F542-A74C-AD2637FA25D0}" type="presParOf" srcId="{9D49BA97-354F-1E41-A221-2128C2AFADBB}" destId="{BB25CCCF-1663-B24B-AA60-FDED8515B9E5}" srcOrd="6" destOrd="0" presId="urn:microsoft.com/office/officeart/2005/8/layout/default"/>
    <dgm:cxn modelId="{6D3F9C89-53FB-0547-ADD8-1B3D4BC50FC5}" type="presParOf" srcId="{9D49BA97-354F-1E41-A221-2128C2AFADBB}" destId="{8B58CADE-E505-7843-8A97-AF02C5A4AC16}" srcOrd="7" destOrd="0" presId="urn:microsoft.com/office/officeart/2005/8/layout/default"/>
    <dgm:cxn modelId="{8813DED3-B405-0944-AB75-E0CCAF9FA5C5}" type="presParOf" srcId="{9D49BA97-354F-1E41-A221-2128C2AFADBB}" destId="{3A02C3C1-C2C8-8445-A9AD-52FB9CAF1F2B}" srcOrd="8" destOrd="0" presId="urn:microsoft.com/office/officeart/2005/8/layout/default"/>
    <dgm:cxn modelId="{3C067AAE-43AC-B042-AB3C-16B761570F1A}" type="presParOf" srcId="{9D49BA97-354F-1E41-A221-2128C2AFADBB}" destId="{C2BA519E-9B13-4248-A23F-795ABE92194F}" srcOrd="9" destOrd="0" presId="urn:microsoft.com/office/officeart/2005/8/layout/default"/>
    <dgm:cxn modelId="{ECFEA7DD-FB44-AB4C-A4A6-0009E1D30B3B}" type="presParOf" srcId="{9D49BA97-354F-1E41-A221-2128C2AFADBB}" destId="{E75FF4F3-0ED3-5945-8C8D-4F646C6DE463}" srcOrd="10" destOrd="0" presId="urn:microsoft.com/office/officeart/2005/8/layout/default"/>
    <dgm:cxn modelId="{55534A5C-D7FC-5B41-B853-4C695375B72C}" type="presParOf" srcId="{9D49BA97-354F-1E41-A221-2128C2AFADBB}" destId="{E2760C38-F2EA-D84C-9A50-08C924A5D56A}" srcOrd="11" destOrd="0" presId="urn:microsoft.com/office/officeart/2005/8/layout/default"/>
    <dgm:cxn modelId="{CCF58EBE-E790-9446-8A97-B5F63B1714A7}" type="presParOf" srcId="{9D49BA97-354F-1E41-A221-2128C2AFADBB}" destId="{B8B0B4F0-81B4-524A-AF22-419C31B9D5D3}" srcOrd="12" destOrd="0" presId="urn:microsoft.com/office/officeart/2005/8/layout/default"/>
    <dgm:cxn modelId="{34606F28-3130-564B-BC7B-26254F478EDF}" type="presParOf" srcId="{9D49BA97-354F-1E41-A221-2128C2AFADBB}" destId="{DF33198F-007E-CE43-BAC9-602869BA4AD4}" srcOrd="13" destOrd="0" presId="urn:microsoft.com/office/officeart/2005/8/layout/default"/>
    <dgm:cxn modelId="{3792F9A6-006C-A14C-82DB-215D5A0A7F33}" type="presParOf" srcId="{9D49BA97-354F-1E41-A221-2128C2AFADBB}" destId="{1A82A5BF-7F8F-394D-B9BC-8AB36F34384A}"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589B754-31E6-4912-948C-91167E353A6D}"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481052CF-EB22-46FC-BA75-A062B0B74467}">
      <dgm:prSet/>
      <dgm:spPr/>
      <dgm:t>
        <a:bodyPr/>
        <a:lstStyle/>
        <a:p>
          <a:pPr>
            <a:lnSpc>
              <a:spcPct val="100000"/>
            </a:lnSpc>
            <a:defRPr b="1"/>
          </a:pPr>
          <a:r>
            <a:rPr lang="en-US" b="1" dirty="0"/>
            <a:t>Attorneys:  </a:t>
          </a:r>
          <a:endParaRPr lang="en-US" dirty="0"/>
        </a:p>
      </dgm:t>
    </dgm:pt>
    <dgm:pt modelId="{D5028BA1-457E-4947-8FA7-3A7C0FCB0F32}" type="parTrans" cxnId="{D29E5EC2-896F-4A21-BC14-0E9910800D2E}">
      <dgm:prSet/>
      <dgm:spPr/>
      <dgm:t>
        <a:bodyPr/>
        <a:lstStyle/>
        <a:p>
          <a:endParaRPr lang="en-US"/>
        </a:p>
      </dgm:t>
    </dgm:pt>
    <dgm:pt modelId="{EEE34F2E-1D1E-4A05-9AC0-F44986C7E01B}" type="sibTrans" cxnId="{D29E5EC2-896F-4A21-BC14-0E9910800D2E}">
      <dgm:prSet/>
      <dgm:spPr/>
      <dgm:t>
        <a:bodyPr/>
        <a:lstStyle/>
        <a:p>
          <a:endParaRPr lang="en-US"/>
        </a:p>
      </dgm:t>
    </dgm:pt>
    <dgm:pt modelId="{3B43F59A-6A85-4989-95AD-00790B469C8B}">
      <dgm:prSet/>
      <dgm:spPr/>
      <dgm:t>
        <a:bodyPr/>
        <a:lstStyle/>
        <a:p>
          <a:pPr>
            <a:lnSpc>
              <a:spcPct val="100000"/>
            </a:lnSpc>
          </a:pPr>
          <a:r>
            <a:rPr lang="en-US" b="1" dirty="0"/>
            <a:t>Leslie R. Adams</a:t>
          </a:r>
        </a:p>
      </dgm:t>
    </dgm:pt>
    <dgm:pt modelId="{A5469F54-B6A4-46D6-B2CD-0AF675412A1F}" type="parTrans" cxnId="{3CA19A06-DEFF-421B-8458-24B6D27769F1}">
      <dgm:prSet/>
      <dgm:spPr/>
      <dgm:t>
        <a:bodyPr/>
        <a:lstStyle/>
        <a:p>
          <a:endParaRPr lang="en-US"/>
        </a:p>
      </dgm:t>
    </dgm:pt>
    <dgm:pt modelId="{4FCA896E-E751-436D-BD57-D39C51728BC0}" type="sibTrans" cxnId="{3CA19A06-DEFF-421B-8458-24B6D27769F1}">
      <dgm:prSet/>
      <dgm:spPr/>
      <dgm:t>
        <a:bodyPr/>
        <a:lstStyle/>
        <a:p>
          <a:endParaRPr lang="en-US"/>
        </a:p>
      </dgm:t>
    </dgm:pt>
    <dgm:pt modelId="{C2734F31-93CB-4CF0-BCE2-5F9081C5A3C4}">
      <dgm:prSet/>
      <dgm:spPr/>
      <dgm:t>
        <a:bodyPr/>
        <a:lstStyle/>
        <a:p>
          <a:r>
            <a:rPr lang="en-US" dirty="0"/>
            <a:t>Adams &amp; </a:t>
          </a:r>
          <a:r>
            <a:rPr lang="en-US" dirty="0" err="1"/>
            <a:t>Caughman</a:t>
          </a:r>
          <a:r>
            <a:rPr lang="en-US" dirty="0"/>
            <a:t>, LLC</a:t>
          </a:r>
        </a:p>
      </dgm:t>
    </dgm:pt>
    <dgm:pt modelId="{8FB2C0B7-AC61-4618-A645-CE63E5136BB0}" type="parTrans" cxnId="{55C2B657-BE0E-4D0C-BB24-74E79C8E8A38}">
      <dgm:prSet/>
      <dgm:spPr/>
      <dgm:t>
        <a:bodyPr/>
        <a:lstStyle/>
        <a:p>
          <a:endParaRPr lang="en-US"/>
        </a:p>
      </dgm:t>
    </dgm:pt>
    <dgm:pt modelId="{490EB6CE-9D68-4D46-9A4A-A9EA84CA86FC}" type="sibTrans" cxnId="{55C2B657-BE0E-4D0C-BB24-74E79C8E8A38}">
      <dgm:prSet/>
      <dgm:spPr/>
      <dgm:t>
        <a:bodyPr/>
        <a:lstStyle/>
        <a:p>
          <a:endParaRPr lang="en-US"/>
        </a:p>
      </dgm:t>
    </dgm:pt>
    <dgm:pt modelId="{1FC498BA-22EC-42B1-99D7-363374490CB0}">
      <dgm:prSet/>
      <dgm:spPr/>
      <dgm:t>
        <a:bodyPr/>
        <a:lstStyle/>
        <a:p>
          <a:r>
            <a:rPr lang="en-US" dirty="0"/>
            <a:t>1201  Broad Street, Newark, NJ 07111</a:t>
          </a:r>
        </a:p>
      </dgm:t>
    </dgm:pt>
    <dgm:pt modelId="{B1C31375-9D5A-4728-9937-3F628A2BF71A}" type="parTrans" cxnId="{19DDF6CE-C33D-43D2-B71A-CABB516852DF}">
      <dgm:prSet/>
      <dgm:spPr/>
      <dgm:t>
        <a:bodyPr/>
        <a:lstStyle/>
        <a:p>
          <a:endParaRPr lang="en-US"/>
        </a:p>
      </dgm:t>
    </dgm:pt>
    <dgm:pt modelId="{F367B569-ABDE-47CD-8B0D-27BC0487F70E}" type="sibTrans" cxnId="{19DDF6CE-C33D-43D2-B71A-CABB516852DF}">
      <dgm:prSet/>
      <dgm:spPr/>
      <dgm:t>
        <a:bodyPr/>
        <a:lstStyle/>
        <a:p>
          <a:endParaRPr lang="en-US"/>
        </a:p>
      </dgm:t>
    </dgm:pt>
    <dgm:pt modelId="{97709F39-163B-4E60-B8FF-7A6A4F68B0F0}">
      <dgm:prSet/>
      <dgm:spPr/>
      <dgm:t>
        <a:bodyPr/>
        <a:lstStyle/>
        <a:p>
          <a:r>
            <a:rPr lang="en-US" dirty="0"/>
            <a:t>973-824-1770</a:t>
          </a:r>
        </a:p>
      </dgm:t>
    </dgm:pt>
    <dgm:pt modelId="{95BB9156-72F0-4D6F-98C0-485296EC5234}" type="parTrans" cxnId="{1ED9381C-61D1-4D75-8D0F-47AFC3595959}">
      <dgm:prSet/>
      <dgm:spPr/>
      <dgm:t>
        <a:bodyPr/>
        <a:lstStyle/>
        <a:p>
          <a:endParaRPr lang="en-US"/>
        </a:p>
      </dgm:t>
    </dgm:pt>
    <dgm:pt modelId="{FB3B5F60-EF78-42CE-907E-3C5919FE399F}" type="sibTrans" cxnId="{1ED9381C-61D1-4D75-8D0F-47AFC3595959}">
      <dgm:prSet/>
      <dgm:spPr/>
      <dgm:t>
        <a:bodyPr/>
        <a:lstStyle/>
        <a:p>
          <a:endParaRPr lang="en-US"/>
        </a:p>
      </dgm:t>
    </dgm:pt>
    <dgm:pt modelId="{DF080ABE-1103-4F0E-9FA7-0E3589D3BC0A}">
      <dgm:prSet/>
      <dgm:spPr/>
      <dgm:t>
        <a:bodyPr/>
        <a:lstStyle/>
        <a:p>
          <a:pPr>
            <a:lnSpc>
              <a:spcPct val="100000"/>
            </a:lnSpc>
          </a:pPr>
          <a:r>
            <a:rPr lang="en-US" b="1"/>
            <a:t>Darlene Snell</a:t>
          </a:r>
          <a:endParaRPr lang="en-US" b="1" dirty="0"/>
        </a:p>
      </dgm:t>
    </dgm:pt>
    <dgm:pt modelId="{A833FFE4-CA26-40B3-832B-D71AB52077E1}" type="parTrans" cxnId="{CDE9D3A9-F9DC-4935-A41B-C98785035B49}">
      <dgm:prSet/>
      <dgm:spPr/>
      <dgm:t>
        <a:bodyPr/>
        <a:lstStyle/>
        <a:p>
          <a:endParaRPr lang="en-US"/>
        </a:p>
      </dgm:t>
    </dgm:pt>
    <dgm:pt modelId="{AAFA765F-B4B3-4ADE-89D2-99AFE5BC79A0}" type="sibTrans" cxnId="{CDE9D3A9-F9DC-4935-A41B-C98785035B49}">
      <dgm:prSet/>
      <dgm:spPr/>
      <dgm:t>
        <a:bodyPr/>
        <a:lstStyle/>
        <a:p>
          <a:endParaRPr lang="en-US"/>
        </a:p>
      </dgm:t>
    </dgm:pt>
    <dgm:pt modelId="{08855244-C0DC-44DF-8E9A-417218B38AB2}">
      <dgm:prSet/>
      <dgm:spPr/>
      <dgm:t>
        <a:bodyPr/>
        <a:lstStyle/>
        <a:p>
          <a:r>
            <a:rPr lang="en-US"/>
            <a:t>140 Broadway, Suite 4600, NY, NY 10005</a:t>
          </a:r>
        </a:p>
      </dgm:t>
    </dgm:pt>
    <dgm:pt modelId="{E7DBC5EF-8930-4876-A6C3-3EBE305FB912}" type="parTrans" cxnId="{249FE3DB-8874-48EC-A214-894AA3BAC65B}">
      <dgm:prSet/>
      <dgm:spPr/>
      <dgm:t>
        <a:bodyPr/>
        <a:lstStyle/>
        <a:p>
          <a:endParaRPr lang="en-US"/>
        </a:p>
      </dgm:t>
    </dgm:pt>
    <dgm:pt modelId="{55CFBBCE-ACE0-492C-9516-41BD63E74611}" type="sibTrans" cxnId="{249FE3DB-8874-48EC-A214-894AA3BAC65B}">
      <dgm:prSet/>
      <dgm:spPr/>
      <dgm:t>
        <a:bodyPr/>
        <a:lstStyle/>
        <a:p>
          <a:endParaRPr lang="en-US"/>
        </a:p>
      </dgm:t>
    </dgm:pt>
    <dgm:pt modelId="{DC7BB314-659B-4C55-A6F3-0C2F15DDFB09}">
      <dgm:prSet/>
      <dgm:spPr/>
      <dgm:t>
        <a:bodyPr/>
        <a:lstStyle/>
        <a:p>
          <a:r>
            <a:rPr lang="en-US"/>
            <a:t>212-208-1404 or 908-403-5618</a:t>
          </a:r>
        </a:p>
      </dgm:t>
    </dgm:pt>
    <dgm:pt modelId="{3DC274BF-2735-4231-91B8-AAB51DAEE741}" type="parTrans" cxnId="{B8186744-434E-4D52-9C5D-1C7548403634}">
      <dgm:prSet/>
      <dgm:spPr/>
      <dgm:t>
        <a:bodyPr/>
        <a:lstStyle/>
        <a:p>
          <a:endParaRPr lang="en-US"/>
        </a:p>
      </dgm:t>
    </dgm:pt>
    <dgm:pt modelId="{82B09B63-AF14-46D6-BE02-0B1C5977C967}" type="sibTrans" cxnId="{B8186744-434E-4D52-9C5D-1C7548403634}">
      <dgm:prSet/>
      <dgm:spPr/>
      <dgm:t>
        <a:bodyPr/>
        <a:lstStyle/>
        <a:p>
          <a:endParaRPr lang="en-US"/>
        </a:p>
      </dgm:t>
    </dgm:pt>
    <dgm:pt modelId="{971BBCDC-CA50-47CC-A90E-682EEE7F56C9}">
      <dgm:prSet/>
      <dgm:spPr/>
      <dgm:t>
        <a:bodyPr/>
        <a:lstStyle/>
        <a:p>
          <a:pPr>
            <a:lnSpc>
              <a:spcPct val="100000"/>
            </a:lnSpc>
            <a:defRPr b="1"/>
          </a:pPr>
          <a:r>
            <a:rPr lang="en-US" b="1"/>
            <a:t>Title Agent: </a:t>
          </a:r>
          <a:endParaRPr lang="en-US"/>
        </a:p>
      </dgm:t>
    </dgm:pt>
    <dgm:pt modelId="{C5836131-613C-4054-A90F-E4ED0F2B0E15}" type="parTrans" cxnId="{1CBB8001-7864-4927-AD18-C7668DE36414}">
      <dgm:prSet/>
      <dgm:spPr/>
      <dgm:t>
        <a:bodyPr/>
        <a:lstStyle/>
        <a:p>
          <a:endParaRPr lang="en-US"/>
        </a:p>
      </dgm:t>
    </dgm:pt>
    <dgm:pt modelId="{53E6695C-B965-429A-99E1-2AC807B37734}" type="sibTrans" cxnId="{1CBB8001-7864-4927-AD18-C7668DE36414}">
      <dgm:prSet/>
      <dgm:spPr/>
      <dgm:t>
        <a:bodyPr/>
        <a:lstStyle/>
        <a:p>
          <a:endParaRPr lang="en-US"/>
        </a:p>
      </dgm:t>
    </dgm:pt>
    <dgm:pt modelId="{64699D98-6DFE-4CA4-9283-125161CA29D2}">
      <dgm:prSet/>
      <dgm:spPr/>
      <dgm:t>
        <a:bodyPr/>
        <a:lstStyle/>
        <a:p>
          <a:pPr>
            <a:lnSpc>
              <a:spcPct val="100000"/>
            </a:lnSpc>
          </a:pPr>
          <a:r>
            <a:rPr lang="en-US" b="1"/>
            <a:t>Michele Holzer</a:t>
          </a:r>
          <a:endParaRPr lang="en-US" b="1" dirty="0"/>
        </a:p>
      </dgm:t>
    </dgm:pt>
    <dgm:pt modelId="{428E5C8A-FF3E-4DF3-9BD1-92E62D87B78F}" type="parTrans" cxnId="{8AA36021-F94E-493F-81B5-4CC2069425B4}">
      <dgm:prSet/>
      <dgm:spPr/>
      <dgm:t>
        <a:bodyPr/>
        <a:lstStyle/>
        <a:p>
          <a:endParaRPr lang="en-US"/>
        </a:p>
      </dgm:t>
    </dgm:pt>
    <dgm:pt modelId="{7383EE17-36F6-4294-964E-F1E470C467F1}" type="sibTrans" cxnId="{8AA36021-F94E-493F-81B5-4CC2069425B4}">
      <dgm:prSet/>
      <dgm:spPr/>
      <dgm:t>
        <a:bodyPr/>
        <a:lstStyle/>
        <a:p>
          <a:endParaRPr lang="en-US"/>
        </a:p>
      </dgm:t>
    </dgm:pt>
    <dgm:pt modelId="{A9A0F2FA-05D0-4670-BE97-664FFA68565D}">
      <dgm:prSet/>
      <dgm:spPr/>
      <dgm:t>
        <a:bodyPr/>
        <a:lstStyle/>
        <a:p>
          <a:r>
            <a:rPr lang="en-US"/>
            <a:t>917-693-2138</a:t>
          </a:r>
        </a:p>
      </dgm:t>
    </dgm:pt>
    <dgm:pt modelId="{4271AA1A-B842-442E-8E9A-5FEBA4A99EEB}" type="parTrans" cxnId="{9A02A2B4-C00E-4888-B710-F73C232AED85}">
      <dgm:prSet/>
      <dgm:spPr/>
      <dgm:t>
        <a:bodyPr/>
        <a:lstStyle/>
        <a:p>
          <a:endParaRPr lang="en-US"/>
        </a:p>
      </dgm:t>
    </dgm:pt>
    <dgm:pt modelId="{4092119A-8C90-45C4-950F-A0FAD060CF1C}" type="sibTrans" cxnId="{9A02A2B4-C00E-4888-B710-F73C232AED85}">
      <dgm:prSet/>
      <dgm:spPr/>
      <dgm:t>
        <a:bodyPr/>
        <a:lstStyle/>
        <a:p>
          <a:endParaRPr lang="en-US"/>
        </a:p>
      </dgm:t>
    </dgm:pt>
    <dgm:pt modelId="{B64C32F4-9F0E-4EA8-8408-C6283D44BB25}">
      <dgm:prSet/>
      <dgm:spPr/>
      <dgm:t>
        <a:bodyPr/>
        <a:lstStyle/>
        <a:p>
          <a:pPr>
            <a:lnSpc>
              <a:spcPct val="100000"/>
            </a:lnSpc>
            <a:defRPr b="1"/>
          </a:pPr>
          <a:r>
            <a:rPr lang="en-US" b="1"/>
            <a:t>Mortgage Brokers</a:t>
          </a:r>
          <a:endParaRPr lang="en-US"/>
        </a:p>
      </dgm:t>
    </dgm:pt>
    <dgm:pt modelId="{6EE786B6-E09B-4DCC-8FC8-4F8319975483}" type="parTrans" cxnId="{657F9C91-172B-47DE-9731-7DD414563966}">
      <dgm:prSet/>
      <dgm:spPr/>
      <dgm:t>
        <a:bodyPr/>
        <a:lstStyle/>
        <a:p>
          <a:endParaRPr lang="en-US"/>
        </a:p>
      </dgm:t>
    </dgm:pt>
    <dgm:pt modelId="{012D37C3-1A78-4BD9-B7E1-EA876DA95A9A}" type="sibTrans" cxnId="{657F9C91-172B-47DE-9731-7DD414563966}">
      <dgm:prSet/>
      <dgm:spPr/>
      <dgm:t>
        <a:bodyPr/>
        <a:lstStyle/>
        <a:p>
          <a:endParaRPr lang="en-US"/>
        </a:p>
      </dgm:t>
    </dgm:pt>
    <dgm:pt modelId="{677CAC8B-6DED-4236-B244-AB734B2991AD}">
      <dgm:prSet/>
      <dgm:spPr/>
      <dgm:t>
        <a:bodyPr/>
        <a:lstStyle/>
        <a:p>
          <a:pPr>
            <a:lnSpc>
              <a:spcPct val="100000"/>
            </a:lnSpc>
          </a:pPr>
          <a:r>
            <a:rPr lang="en-US" b="1" dirty="0"/>
            <a:t>Thomas </a:t>
          </a:r>
          <a:r>
            <a:rPr lang="en-US" b="1" dirty="0" err="1"/>
            <a:t>Ippolite</a:t>
          </a:r>
          <a:r>
            <a:rPr lang="en-US" b="1" dirty="0"/>
            <a:t>, Jr.</a:t>
          </a:r>
        </a:p>
      </dgm:t>
    </dgm:pt>
    <dgm:pt modelId="{0399FD8C-4528-4EAE-8D4B-C82A3EC1B554}" type="parTrans" cxnId="{F763536F-47B0-4B7D-9ABB-511F1BD66D59}">
      <dgm:prSet/>
      <dgm:spPr/>
      <dgm:t>
        <a:bodyPr/>
        <a:lstStyle/>
        <a:p>
          <a:endParaRPr lang="en-US"/>
        </a:p>
      </dgm:t>
    </dgm:pt>
    <dgm:pt modelId="{3381B0BD-F455-4835-A692-80E0500B51A1}" type="sibTrans" cxnId="{F763536F-47B0-4B7D-9ABB-511F1BD66D59}">
      <dgm:prSet/>
      <dgm:spPr/>
      <dgm:t>
        <a:bodyPr/>
        <a:lstStyle/>
        <a:p>
          <a:endParaRPr lang="en-US"/>
        </a:p>
      </dgm:t>
    </dgm:pt>
    <dgm:pt modelId="{376821E1-359A-486A-AE1C-C405A8E4EE59}">
      <dgm:prSet/>
      <dgm:spPr/>
      <dgm:t>
        <a:bodyPr/>
        <a:lstStyle/>
        <a:p>
          <a:r>
            <a:rPr lang="en-US" dirty="0"/>
            <a:t>Allied Mortgage Group</a:t>
          </a:r>
        </a:p>
      </dgm:t>
    </dgm:pt>
    <dgm:pt modelId="{7F9BC443-9272-4CA1-8B7F-A0BE411398E2}" type="parTrans" cxnId="{703E164F-A5FE-466F-8D92-7AC877265046}">
      <dgm:prSet/>
      <dgm:spPr/>
      <dgm:t>
        <a:bodyPr/>
        <a:lstStyle/>
        <a:p>
          <a:endParaRPr lang="en-US"/>
        </a:p>
      </dgm:t>
    </dgm:pt>
    <dgm:pt modelId="{568ED0F2-E779-428E-A4F2-6D48288AA46A}" type="sibTrans" cxnId="{703E164F-A5FE-466F-8D92-7AC877265046}">
      <dgm:prSet/>
      <dgm:spPr/>
      <dgm:t>
        <a:bodyPr/>
        <a:lstStyle/>
        <a:p>
          <a:endParaRPr lang="en-US"/>
        </a:p>
      </dgm:t>
    </dgm:pt>
    <dgm:pt modelId="{A11ABCA1-3B31-49E8-9BD2-1A5E241A6C25}">
      <dgm:prSet/>
      <dgm:spPr/>
      <dgm:t>
        <a:bodyPr/>
        <a:lstStyle/>
        <a:p>
          <a:pPr>
            <a:lnSpc>
              <a:spcPct val="100000"/>
            </a:lnSpc>
          </a:pPr>
          <a:r>
            <a:rPr lang="en-US" dirty="0"/>
            <a:t>856-430-5594</a:t>
          </a:r>
        </a:p>
        <a:p>
          <a:pPr>
            <a:lnSpc>
              <a:spcPct val="100000"/>
            </a:lnSpc>
          </a:pPr>
          <a:endParaRPr lang="en-US" dirty="0"/>
        </a:p>
      </dgm:t>
    </dgm:pt>
    <dgm:pt modelId="{E9E3149C-D412-4988-9D58-DD53F967628A}" type="parTrans" cxnId="{829E4765-4C48-4B89-A86D-9769CF8BE57E}">
      <dgm:prSet/>
      <dgm:spPr/>
      <dgm:t>
        <a:bodyPr/>
        <a:lstStyle/>
        <a:p>
          <a:endParaRPr lang="en-US"/>
        </a:p>
      </dgm:t>
    </dgm:pt>
    <dgm:pt modelId="{C1B2E72C-A569-48CB-9F3C-9F0FB2A0A5F3}" type="sibTrans" cxnId="{829E4765-4C48-4B89-A86D-9769CF8BE57E}">
      <dgm:prSet/>
      <dgm:spPr/>
      <dgm:t>
        <a:bodyPr/>
        <a:lstStyle/>
        <a:p>
          <a:endParaRPr lang="en-US"/>
        </a:p>
      </dgm:t>
    </dgm:pt>
    <dgm:pt modelId="{B147CB25-093A-4CCB-A157-702CC3D0800C}">
      <dgm:prSet/>
      <dgm:spPr/>
      <dgm:t>
        <a:bodyPr/>
        <a:lstStyle/>
        <a:p>
          <a:pPr>
            <a:lnSpc>
              <a:spcPct val="100000"/>
            </a:lnSpc>
          </a:pPr>
          <a:r>
            <a:rPr lang="en-US" b="1"/>
            <a:t>Paul Guensch</a:t>
          </a:r>
          <a:endParaRPr lang="en-US" b="1" dirty="0"/>
        </a:p>
      </dgm:t>
    </dgm:pt>
    <dgm:pt modelId="{31ECEF91-C1FB-4526-8B81-E36201AABE7D}" type="parTrans" cxnId="{F362A8E3-DDD8-4073-94A4-2EE18F8E5426}">
      <dgm:prSet/>
      <dgm:spPr/>
      <dgm:t>
        <a:bodyPr/>
        <a:lstStyle/>
        <a:p>
          <a:endParaRPr lang="en-US"/>
        </a:p>
      </dgm:t>
    </dgm:pt>
    <dgm:pt modelId="{2869EED6-68BA-4EFE-92C3-3AD6F416BF1F}" type="sibTrans" cxnId="{F362A8E3-DDD8-4073-94A4-2EE18F8E5426}">
      <dgm:prSet/>
      <dgm:spPr/>
      <dgm:t>
        <a:bodyPr/>
        <a:lstStyle/>
        <a:p>
          <a:endParaRPr lang="en-US"/>
        </a:p>
      </dgm:t>
    </dgm:pt>
    <dgm:pt modelId="{B1099C6D-AD59-4BB5-9C0B-9F128E2C4AB3}">
      <dgm:prSet/>
      <dgm:spPr/>
      <dgm:t>
        <a:bodyPr/>
        <a:lstStyle/>
        <a:p>
          <a:r>
            <a:rPr lang="en-US" dirty="0"/>
            <a:t>First Citizen’s Community Bank (FCCB)</a:t>
          </a:r>
        </a:p>
      </dgm:t>
    </dgm:pt>
    <dgm:pt modelId="{8DAFE8B3-FCD5-4ABA-813C-5B089FF37F34}" type="parTrans" cxnId="{198D602C-F1A8-4EA5-9F53-BEF7137DCAB3}">
      <dgm:prSet/>
      <dgm:spPr/>
      <dgm:t>
        <a:bodyPr/>
        <a:lstStyle/>
        <a:p>
          <a:endParaRPr lang="en-US"/>
        </a:p>
      </dgm:t>
    </dgm:pt>
    <dgm:pt modelId="{865509DC-F093-4751-A3AA-48DA9FE881A0}" type="sibTrans" cxnId="{198D602C-F1A8-4EA5-9F53-BEF7137DCAB3}">
      <dgm:prSet/>
      <dgm:spPr/>
      <dgm:t>
        <a:bodyPr/>
        <a:lstStyle/>
        <a:p>
          <a:endParaRPr lang="en-US"/>
        </a:p>
      </dgm:t>
    </dgm:pt>
    <dgm:pt modelId="{1B068C1D-598E-46DF-9512-9D4F03A9B98E}">
      <dgm:prSet/>
      <dgm:spPr/>
      <dgm:t>
        <a:bodyPr/>
        <a:lstStyle/>
        <a:p>
          <a:pPr>
            <a:lnSpc>
              <a:spcPct val="100000"/>
            </a:lnSpc>
          </a:pPr>
          <a:r>
            <a:rPr lang="en-US" dirty="0"/>
            <a:t>267-280-4040</a:t>
          </a:r>
        </a:p>
      </dgm:t>
    </dgm:pt>
    <dgm:pt modelId="{D2270ACE-805C-4E57-9E95-43750BDB83EF}" type="parTrans" cxnId="{C9F3D908-9198-4D52-974B-4A26B150F786}">
      <dgm:prSet/>
      <dgm:spPr/>
      <dgm:t>
        <a:bodyPr/>
        <a:lstStyle/>
        <a:p>
          <a:endParaRPr lang="en-US"/>
        </a:p>
      </dgm:t>
    </dgm:pt>
    <dgm:pt modelId="{157EEEC5-ED3C-43C9-980E-D94007C8A3E6}" type="sibTrans" cxnId="{C9F3D908-9198-4D52-974B-4A26B150F786}">
      <dgm:prSet/>
      <dgm:spPr/>
      <dgm:t>
        <a:bodyPr/>
        <a:lstStyle/>
        <a:p>
          <a:endParaRPr lang="en-US"/>
        </a:p>
      </dgm:t>
    </dgm:pt>
    <dgm:pt modelId="{5321E7C3-1023-4BBC-B762-16ED8307FBBB}">
      <dgm:prSet/>
      <dgm:spPr/>
      <dgm:t>
        <a:bodyPr/>
        <a:lstStyle/>
        <a:p>
          <a:r>
            <a:rPr lang="en-US" dirty="0"/>
            <a:t>267-231-1725 – C</a:t>
          </a:r>
        </a:p>
      </dgm:t>
    </dgm:pt>
    <dgm:pt modelId="{4320EBA3-AD61-461B-A974-38205E76C56F}" type="parTrans" cxnId="{AFF62F57-CEDA-42D4-A1FC-00321CA07786}">
      <dgm:prSet/>
      <dgm:spPr/>
      <dgm:t>
        <a:bodyPr/>
        <a:lstStyle/>
        <a:p>
          <a:endParaRPr lang="en-US"/>
        </a:p>
      </dgm:t>
    </dgm:pt>
    <dgm:pt modelId="{70036B65-F704-4E37-82C8-B48C1F7DFDD8}" type="sibTrans" cxnId="{AFF62F57-CEDA-42D4-A1FC-00321CA07786}">
      <dgm:prSet/>
      <dgm:spPr/>
      <dgm:t>
        <a:bodyPr/>
        <a:lstStyle/>
        <a:p>
          <a:endParaRPr lang="en-US"/>
        </a:p>
      </dgm:t>
    </dgm:pt>
    <dgm:pt modelId="{34707548-A267-F444-80FF-1959BB0E0242}">
      <dgm:prSet/>
      <dgm:spPr/>
      <dgm:t>
        <a:bodyPr/>
        <a:lstStyle/>
        <a:p>
          <a:pPr>
            <a:lnSpc>
              <a:spcPct val="100000"/>
            </a:lnSpc>
          </a:pPr>
          <a:endParaRPr lang="en-US" dirty="0"/>
        </a:p>
      </dgm:t>
    </dgm:pt>
    <dgm:pt modelId="{B7449247-4967-6B43-BE51-A25617F49A3F}" type="parTrans" cxnId="{26B1791C-8499-014A-A875-99FBCFA58C4F}">
      <dgm:prSet/>
      <dgm:spPr/>
      <dgm:t>
        <a:bodyPr/>
        <a:lstStyle/>
        <a:p>
          <a:endParaRPr lang="en-US"/>
        </a:p>
      </dgm:t>
    </dgm:pt>
    <dgm:pt modelId="{41945566-C894-3C4C-8670-5A9D54A56EC8}" type="sibTrans" cxnId="{26B1791C-8499-014A-A875-99FBCFA58C4F}">
      <dgm:prSet/>
      <dgm:spPr/>
      <dgm:t>
        <a:bodyPr/>
        <a:lstStyle/>
        <a:p>
          <a:endParaRPr lang="en-US"/>
        </a:p>
      </dgm:t>
    </dgm:pt>
    <dgm:pt modelId="{BDB27C71-A421-4929-9CF5-EEF903A5F7B0}" type="pres">
      <dgm:prSet presAssocID="{7589B754-31E6-4912-948C-91167E353A6D}" presName="root" presStyleCnt="0">
        <dgm:presLayoutVars>
          <dgm:dir/>
          <dgm:resizeHandles val="exact"/>
        </dgm:presLayoutVars>
      </dgm:prSet>
      <dgm:spPr/>
    </dgm:pt>
    <dgm:pt modelId="{4A23F9D0-009C-4641-9DF5-841DD33316F7}" type="pres">
      <dgm:prSet presAssocID="{481052CF-EB22-46FC-BA75-A062B0B74467}" presName="compNode" presStyleCnt="0"/>
      <dgm:spPr/>
    </dgm:pt>
    <dgm:pt modelId="{59EF67B3-A5CE-4DFF-8C46-76B269DC3C41}" type="pres">
      <dgm:prSet presAssocID="{481052CF-EB22-46FC-BA75-A062B0B7446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Judge"/>
        </a:ext>
      </dgm:extLst>
    </dgm:pt>
    <dgm:pt modelId="{0EC46D2D-8E81-4407-83BC-E94964E39B9A}" type="pres">
      <dgm:prSet presAssocID="{481052CF-EB22-46FC-BA75-A062B0B74467}" presName="iconSpace" presStyleCnt="0"/>
      <dgm:spPr/>
    </dgm:pt>
    <dgm:pt modelId="{39271690-2318-4C19-990C-085B660B351F}" type="pres">
      <dgm:prSet presAssocID="{481052CF-EB22-46FC-BA75-A062B0B74467}" presName="parTx" presStyleLbl="revTx" presStyleIdx="0" presStyleCnt="6">
        <dgm:presLayoutVars>
          <dgm:chMax val="0"/>
          <dgm:chPref val="0"/>
        </dgm:presLayoutVars>
      </dgm:prSet>
      <dgm:spPr/>
    </dgm:pt>
    <dgm:pt modelId="{60298E6B-D05B-4307-9F49-3CA61B6FB09B}" type="pres">
      <dgm:prSet presAssocID="{481052CF-EB22-46FC-BA75-A062B0B74467}" presName="txSpace" presStyleCnt="0"/>
      <dgm:spPr/>
    </dgm:pt>
    <dgm:pt modelId="{AE30189F-89C9-47FE-9E68-EC0FBF0AC556}" type="pres">
      <dgm:prSet presAssocID="{481052CF-EB22-46FC-BA75-A062B0B74467}" presName="desTx" presStyleLbl="revTx" presStyleIdx="1" presStyleCnt="6">
        <dgm:presLayoutVars/>
      </dgm:prSet>
      <dgm:spPr/>
    </dgm:pt>
    <dgm:pt modelId="{F97796E3-35B2-486D-829F-79F3900659D6}" type="pres">
      <dgm:prSet presAssocID="{EEE34F2E-1D1E-4A05-9AC0-F44986C7E01B}" presName="sibTrans" presStyleCnt="0"/>
      <dgm:spPr/>
    </dgm:pt>
    <dgm:pt modelId="{1A98A397-4ED7-4414-A2E7-E14C38FB2D03}" type="pres">
      <dgm:prSet presAssocID="{971BBCDC-CA50-47CC-A90E-682EEE7F56C9}" presName="compNode" presStyleCnt="0"/>
      <dgm:spPr/>
    </dgm:pt>
    <dgm:pt modelId="{8470CE79-FD8B-4E82-B376-C3ECE522C7C3}" type="pres">
      <dgm:prSet presAssocID="{971BBCDC-CA50-47CC-A90E-682EEE7F56C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f"/>
        </a:ext>
      </dgm:extLst>
    </dgm:pt>
    <dgm:pt modelId="{19EE32E6-9670-4669-AF23-7690D8D2200C}" type="pres">
      <dgm:prSet presAssocID="{971BBCDC-CA50-47CC-A90E-682EEE7F56C9}" presName="iconSpace" presStyleCnt="0"/>
      <dgm:spPr/>
    </dgm:pt>
    <dgm:pt modelId="{F3CF71FF-0909-4860-B191-DC0486B483BC}" type="pres">
      <dgm:prSet presAssocID="{971BBCDC-CA50-47CC-A90E-682EEE7F56C9}" presName="parTx" presStyleLbl="revTx" presStyleIdx="2" presStyleCnt="6">
        <dgm:presLayoutVars>
          <dgm:chMax val="0"/>
          <dgm:chPref val="0"/>
        </dgm:presLayoutVars>
      </dgm:prSet>
      <dgm:spPr/>
    </dgm:pt>
    <dgm:pt modelId="{45650B3E-5FA0-4461-A2BC-FCCDFAFF20CF}" type="pres">
      <dgm:prSet presAssocID="{971BBCDC-CA50-47CC-A90E-682EEE7F56C9}" presName="txSpace" presStyleCnt="0"/>
      <dgm:spPr/>
    </dgm:pt>
    <dgm:pt modelId="{10A6EFFE-569F-4780-A344-4465C955DADF}" type="pres">
      <dgm:prSet presAssocID="{971BBCDC-CA50-47CC-A90E-682EEE7F56C9}" presName="desTx" presStyleLbl="revTx" presStyleIdx="3" presStyleCnt="6">
        <dgm:presLayoutVars/>
      </dgm:prSet>
      <dgm:spPr/>
    </dgm:pt>
    <dgm:pt modelId="{1948C1C2-4319-4D0C-939F-20AF40C41FDB}" type="pres">
      <dgm:prSet presAssocID="{53E6695C-B965-429A-99E1-2AC807B37734}" presName="sibTrans" presStyleCnt="0"/>
      <dgm:spPr/>
    </dgm:pt>
    <dgm:pt modelId="{5D04A835-526A-49A6-8F09-279A070211A5}" type="pres">
      <dgm:prSet presAssocID="{B64C32F4-9F0E-4EA8-8408-C6283D44BB25}" presName="compNode" presStyleCnt="0"/>
      <dgm:spPr/>
    </dgm:pt>
    <dgm:pt modelId="{FCA0A9A6-CBD2-4574-A1AC-BA5964F88887}" type="pres">
      <dgm:prSet presAssocID="{B64C32F4-9F0E-4EA8-8408-C6283D44BB2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uburban scene"/>
        </a:ext>
      </dgm:extLst>
    </dgm:pt>
    <dgm:pt modelId="{6A82F151-D1BF-4127-98EA-A095EA354BB5}" type="pres">
      <dgm:prSet presAssocID="{B64C32F4-9F0E-4EA8-8408-C6283D44BB25}" presName="iconSpace" presStyleCnt="0"/>
      <dgm:spPr/>
    </dgm:pt>
    <dgm:pt modelId="{EDADC3A6-4988-4615-9481-60D83FE68E5B}" type="pres">
      <dgm:prSet presAssocID="{B64C32F4-9F0E-4EA8-8408-C6283D44BB25}" presName="parTx" presStyleLbl="revTx" presStyleIdx="4" presStyleCnt="6">
        <dgm:presLayoutVars>
          <dgm:chMax val="0"/>
          <dgm:chPref val="0"/>
        </dgm:presLayoutVars>
      </dgm:prSet>
      <dgm:spPr/>
    </dgm:pt>
    <dgm:pt modelId="{CE3A0ED7-01EF-4461-A2CA-10DFBBC7628D}" type="pres">
      <dgm:prSet presAssocID="{B64C32F4-9F0E-4EA8-8408-C6283D44BB25}" presName="txSpace" presStyleCnt="0"/>
      <dgm:spPr/>
    </dgm:pt>
    <dgm:pt modelId="{607D8696-54F1-48D4-936B-AACFA10C041D}" type="pres">
      <dgm:prSet presAssocID="{B64C32F4-9F0E-4EA8-8408-C6283D44BB25}" presName="desTx" presStyleLbl="revTx" presStyleIdx="5" presStyleCnt="6">
        <dgm:presLayoutVars/>
      </dgm:prSet>
      <dgm:spPr/>
    </dgm:pt>
  </dgm:ptLst>
  <dgm:cxnLst>
    <dgm:cxn modelId="{1CBB8001-7864-4927-AD18-C7668DE36414}" srcId="{7589B754-31E6-4912-948C-91167E353A6D}" destId="{971BBCDC-CA50-47CC-A90E-682EEE7F56C9}" srcOrd="1" destOrd="0" parTransId="{C5836131-613C-4054-A90F-E4ED0F2B0E15}" sibTransId="{53E6695C-B965-429A-99E1-2AC807B37734}"/>
    <dgm:cxn modelId="{3CA19A06-DEFF-421B-8458-24B6D27769F1}" srcId="{481052CF-EB22-46FC-BA75-A062B0B74467}" destId="{3B43F59A-6A85-4989-95AD-00790B469C8B}" srcOrd="0" destOrd="0" parTransId="{A5469F54-B6A4-46D6-B2CD-0AF675412A1F}" sibTransId="{4FCA896E-E751-436D-BD57-D39C51728BC0}"/>
    <dgm:cxn modelId="{C9F3D908-9198-4D52-974B-4A26B150F786}" srcId="{B64C32F4-9F0E-4EA8-8408-C6283D44BB25}" destId="{1B068C1D-598E-46DF-9512-9D4F03A9B98E}" srcOrd="3" destOrd="0" parTransId="{D2270ACE-805C-4E57-9E95-43750BDB83EF}" sibTransId="{157EEEC5-ED3C-43C9-980E-D94007C8A3E6}"/>
    <dgm:cxn modelId="{53791011-E676-AD46-9232-355AB2BB4B50}" type="presOf" srcId="{DF080ABE-1103-4F0E-9FA7-0E3589D3BC0A}" destId="{AE30189F-89C9-47FE-9E68-EC0FBF0AC556}" srcOrd="0" destOrd="5" presId="urn:microsoft.com/office/officeart/2018/2/layout/IconLabelDescriptionList"/>
    <dgm:cxn modelId="{1ED9381C-61D1-4D75-8D0F-47AFC3595959}" srcId="{3B43F59A-6A85-4989-95AD-00790B469C8B}" destId="{97709F39-163B-4E60-B8FF-7A6A4F68B0F0}" srcOrd="2" destOrd="0" parTransId="{95BB9156-72F0-4D6F-98C0-485296EC5234}" sibTransId="{FB3B5F60-EF78-42CE-907E-3C5919FE399F}"/>
    <dgm:cxn modelId="{26B1791C-8499-014A-A875-99FBCFA58C4F}" srcId="{481052CF-EB22-46FC-BA75-A062B0B74467}" destId="{34707548-A267-F444-80FF-1959BB0E0242}" srcOrd="1" destOrd="0" parTransId="{B7449247-4967-6B43-BE51-A25617F49A3F}" sibTransId="{41945566-C894-3C4C-8670-5A9D54A56EC8}"/>
    <dgm:cxn modelId="{8AA36021-F94E-493F-81B5-4CC2069425B4}" srcId="{971BBCDC-CA50-47CC-A90E-682EEE7F56C9}" destId="{64699D98-6DFE-4CA4-9283-125161CA29D2}" srcOrd="0" destOrd="0" parTransId="{428E5C8A-FF3E-4DF3-9BD1-92E62D87B78F}" sibTransId="{7383EE17-36F6-4294-964E-F1E470C467F1}"/>
    <dgm:cxn modelId="{C035FA23-75F1-6F47-B10B-3D5B4F42BD4E}" type="presOf" srcId="{7589B754-31E6-4912-948C-91167E353A6D}" destId="{BDB27C71-A421-4929-9CF5-EEF903A5F7B0}" srcOrd="0" destOrd="0" presId="urn:microsoft.com/office/officeart/2018/2/layout/IconLabelDescriptionList"/>
    <dgm:cxn modelId="{198D602C-F1A8-4EA5-9F53-BEF7137DCAB3}" srcId="{B147CB25-093A-4CCB-A157-702CC3D0800C}" destId="{B1099C6D-AD59-4BB5-9C0B-9F128E2C4AB3}" srcOrd="0" destOrd="0" parTransId="{8DAFE8B3-FCD5-4ABA-813C-5B089FF37F34}" sibTransId="{865509DC-F093-4751-A3AA-48DA9FE881A0}"/>
    <dgm:cxn modelId="{6FF43138-48DB-E843-82F9-726012CE8B50}" type="presOf" srcId="{5321E7C3-1023-4BBC-B762-16ED8307FBBB}" destId="{607D8696-54F1-48D4-936B-AACFA10C041D}" srcOrd="0" destOrd="6" presId="urn:microsoft.com/office/officeart/2018/2/layout/IconLabelDescriptionList"/>
    <dgm:cxn modelId="{B8186744-434E-4D52-9C5D-1C7548403634}" srcId="{DF080ABE-1103-4F0E-9FA7-0E3589D3BC0A}" destId="{DC7BB314-659B-4C55-A6F3-0C2F15DDFB09}" srcOrd="1" destOrd="0" parTransId="{3DC274BF-2735-4231-91B8-AAB51DAEE741}" sibTransId="{82B09B63-AF14-46D6-BE02-0B1C5977C967}"/>
    <dgm:cxn modelId="{703E164F-A5FE-466F-8D92-7AC877265046}" srcId="{677CAC8B-6DED-4236-B244-AB734B2991AD}" destId="{376821E1-359A-486A-AE1C-C405A8E4EE59}" srcOrd="0" destOrd="0" parTransId="{7F9BC443-9272-4CA1-8B7F-A0BE411398E2}" sibTransId="{568ED0F2-E779-428E-A4F2-6D48288AA46A}"/>
    <dgm:cxn modelId="{F72E1F52-85CC-7D47-89FC-DEF5CA562BA9}" type="presOf" srcId="{08855244-C0DC-44DF-8E9A-417218B38AB2}" destId="{AE30189F-89C9-47FE-9E68-EC0FBF0AC556}" srcOrd="0" destOrd="6" presId="urn:microsoft.com/office/officeart/2018/2/layout/IconLabelDescriptionList"/>
    <dgm:cxn modelId="{1F972854-E1C9-6647-B9D8-99A91F2CA9B3}" type="presOf" srcId="{B64C32F4-9F0E-4EA8-8408-C6283D44BB25}" destId="{EDADC3A6-4988-4615-9481-60D83FE68E5B}" srcOrd="0" destOrd="0" presId="urn:microsoft.com/office/officeart/2018/2/layout/IconLabelDescriptionList"/>
    <dgm:cxn modelId="{AFF62F57-CEDA-42D4-A1FC-00321CA07786}" srcId="{1B068C1D-598E-46DF-9512-9D4F03A9B98E}" destId="{5321E7C3-1023-4BBC-B762-16ED8307FBBB}" srcOrd="0" destOrd="0" parTransId="{4320EBA3-AD61-461B-A974-38205E76C56F}" sibTransId="{70036B65-F704-4E37-82C8-B48C1F7DFDD8}"/>
    <dgm:cxn modelId="{55C2B657-BE0E-4D0C-BB24-74E79C8E8A38}" srcId="{3B43F59A-6A85-4989-95AD-00790B469C8B}" destId="{C2734F31-93CB-4CF0-BCE2-5F9081C5A3C4}" srcOrd="0" destOrd="0" parTransId="{8FB2C0B7-AC61-4618-A645-CE63E5136BB0}" sibTransId="{490EB6CE-9D68-4D46-9A4A-A9EA84CA86FC}"/>
    <dgm:cxn modelId="{FD45BB5D-3B95-3C4E-8EF9-56EB9CE48A12}" type="presOf" srcId="{34707548-A267-F444-80FF-1959BB0E0242}" destId="{AE30189F-89C9-47FE-9E68-EC0FBF0AC556}" srcOrd="0" destOrd="4" presId="urn:microsoft.com/office/officeart/2018/2/layout/IconLabelDescriptionList"/>
    <dgm:cxn modelId="{05682B64-B13A-FD45-89AF-F4225B63A737}" type="presOf" srcId="{97709F39-163B-4E60-B8FF-7A6A4F68B0F0}" destId="{AE30189F-89C9-47FE-9E68-EC0FBF0AC556}" srcOrd="0" destOrd="3" presId="urn:microsoft.com/office/officeart/2018/2/layout/IconLabelDescriptionList"/>
    <dgm:cxn modelId="{829E4765-4C48-4B89-A86D-9769CF8BE57E}" srcId="{B64C32F4-9F0E-4EA8-8408-C6283D44BB25}" destId="{A11ABCA1-3B31-49E8-9BD2-1A5E241A6C25}" srcOrd="1" destOrd="0" parTransId="{E9E3149C-D412-4988-9D58-DD53F967628A}" sibTransId="{C1B2E72C-A569-48CB-9F3C-9F0FB2A0A5F3}"/>
    <dgm:cxn modelId="{F763536F-47B0-4B7D-9ABB-511F1BD66D59}" srcId="{B64C32F4-9F0E-4EA8-8408-C6283D44BB25}" destId="{677CAC8B-6DED-4236-B244-AB734B2991AD}" srcOrd="0" destOrd="0" parTransId="{0399FD8C-4528-4EAE-8D4B-C82A3EC1B554}" sibTransId="{3381B0BD-F455-4835-A692-80E0500B51A1}"/>
    <dgm:cxn modelId="{9B4DB273-58CD-A247-B5B5-AAE5A54E653F}" type="presOf" srcId="{376821E1-359A-486A-AE1C-C405A8E4EE59}" destId="{607D8696-54F1-48D4-936B-AACFA10C041D}" srcOrd="0" destOrd="1" presId="urn:microsoft.com/office/officeart/2018/2/layout/IconLabelDescriptionList"/>
    <dgm:cxn modelId="{94255D78-32B1-D040-87D7-CECF7B0EF0C2}" type="presOf" srcId="{3B43F59A-6A85-4989-95AD-00790B469C8B}" destId="{AE30189F-89C9-47FE-9E68-EC0FBF0AC556}" srcOrd="0" destOrd="0" presId="urn:microsoft.com/office/officeart/2018/2/layout/IconLabelDescriptionList"/>
    <dgm:cxn modelId="{8E542F79-3161-9E45-8411-2EF66BC598BD}" type="presOf" srcId="{A11ABCA1-3B31-49E8-9BD2-1A5E241A6C25}" destId="{607D8696-54F1-48D4-936B-AACFA10C041D}" srcOrd="0" destOrd="2" presId="urn:microsoft.com/office/officeart/2018/2/layout/IconLabelDescriptionList"/>
    <dgm:cxn modelId="{6D75027E-576C-DE45-8A10-E95E29607A21}" type="presOf" srcId="{B1099C6D-AD59-4BB5-9C0B-9F128E2C4AB3}" destId="{607D8696-54F1-48D4-936B-AACFA10C041D}" srcOrd="0" destOrd="4" presId="urn:microsoft.com/office/officeart/2018/2/layout/IconLabelDescriptionList"/>
    <dgm:cxn modelId="{657F9C91-172B-47DE-9731-7DD414563966}" srcId="{7589B754-31E6-4912-948C-91167E353A6D}" destId="{B64C32F4-9F0E-4EA8-8408-C6283D44BB25}" srcOrd="2" destOrd="0" parTransId="{6EE786B6-E09B-4DCC-8FC8-4F8319975483}" sibTransId="{012D37C3-1A78-4BD9-B7E1-EA876DA95A9A}"/>
    <dgm:cxn modelId="{42982193-6CB8-BF41-99F0-144868D2DA02}" type="presOf" srcId="{DC7BB314-659B-4C55-A6F3-0C2F15DDFB09}" destId="{AE30189F-89C9-47FE-9E68-EC0FBF0AC556}" srcOrd="0" destOrd="7" presId="urn:microsoft.com/office/officeart/2018/2/layout/IconLabelDescriptionList"/>
    <dgm:cxn modelId="{BFBCB393-EBF6-4544-BFCB-52DEDED776BC}" type="presOf" srcId="{481052CF-EB22-46FC-BA75-A062B0B74467}" destId="{39271690-2318-4C19-990C-085B660B351F}" srcOrd="0" destOrd="0" presId="urn:microsoft.com/office/officeart/2018/2/layout/IconLabelDescriptionList"/>
    <dgm:cxn modelId="{B3AEDB95-9296-ED47-902F-9AA27CCBBDDB}" type="presOf" srcId="{1FC498BA-22EC-42B1-99D7-363374490CB0}" destId="{AE30189F-89C9-47FE-9E68-EC0FBF0AC556}" srcOrd="0" destOrd="2" presId="urn:microsoft.com/office/officeart/2018/2/layout/IconLabelDescriptionList"/>
    <dgm:cxn modelId="{CDE9D3A9-F9DC-4935-A41B-C98785035B49}" srcId="{481052CF-EB22-46FC-BA75-A062B0B74467}" destId="{DF080ABE-1103-4F0E-9FA7-0E3589D3BC0A}" srcOrd="2" destOrd="0" parTransId="{A833FFE4-CA26-40B3-832B-D71AB52077E1}" sibTransId="{AAFA765F-B4B3-4ADE-89D2-99AFE5BC79A0}"/>
    <dgm:cxn modelId="{9A02A2B4-C00E-4888-B710-F73C232AED85}" srcId="{64699D98-6DFE-4CA4-9283-125161CA29D2}" destId="{A9A0F2FA-05D0-4670-BE97-664FFA68565D}" srcOrd="0" destOrd="0" parTransId="{4271AA1A-B842-442E-8E9A-5FEBA4A99EEB}" sibTransId="{4092119A-8C90-45C4-950F-A0FAD060CF1C}"/>
    <dgm:cxn modelId="{843700BA-9570-2449-B80F-0EC26CB7F5BE}" type="presOf" srcId="{1B068C1D-598E-46DF-9512-9D4F03A9B98E}" destId="{607D8696-54F1-48D4-936B-AACFA10C041D}" srcOrd="0" destOrd="5" presId="urn:microsoft.com/office/officeart/2018/2/layout/IconLabelDescriptionList"/>
    <dgm:cxn modelId="{C8E27BBE-84EF-8243-B504-CB8C7063FFCC}" type="presOf" srcId="{B147CB25-093A-4CCB-A157-702CC3D0800C}" destId="{607D8696-54F1-48D4-936B-AACFA10C041D}" srcOrd="0" destOrd="3" presId="urn:microsoft.com/office/officeart/2018/2/layout/IconLabelDescriptionList"/>
    <dgm:cxn modelId="{114EAABF-E5A6-4647-B184-4E1F574DA766}" type="presOf" srcId="{C2734F31-93CB-4CF0-BCE2-5F9081C5A3C4}" destId="{AE30189F-89C9-47FE-9E68-EC0FBF0AC556}" srcOrd="0" destOrd="1" presId="urn:microsoft.com/office/officeart/2018/2/layout/IconLabelDescriptionList"/>
    <dgm:cxn modelId="{D29E5EC2-896F-4A21-BC14-0E9910800D2E}" srcId="{7589B754-31E6-4912-948C-91167E353A6D}" destId="{481052CF-EB22-46FC-BA75-A062B0B74467}" srcOrd="0" destOrd="0" parTransId="{D5028BA1-457E-4947-8FA7-3A7C0FCB0F32}" sibTransId="{EEE34F2E-1D1E-4A05-9AC0-F44986C7E01B}"/>
    <dgm:cxn modelId="{19DDF6CE-C33D-43D2-B71A-CABB516852DF}" srcId="{3B43F59A-6A85-4989-95AD-00790B469C8B}" destId="{1FC498BA-22EC-42B1-99D7-363374490CB0}" srcOrd="1" destOrd="0" parTransId="{B1C31375-9D5A-4728-9937-3F628A2BF71A}" sibTransId="{F367B569-ABDE-47CD-8B0D-27BC0487F70E}"/>
    <dgm:cxn modelId="{8B9518D0-E270-C641-A70D-C1B1DE2B5512}" type="presOf" srcId="{A9A0F2FA-05D0-4670-BE97-664FFA68565D}" destId="{10A6EFFE-569F-4780-A344-4465C955DADF}" srcOrd="0" destOrd="1" presId="urn:microsoft.com/office/officeart/2018/2/layout/IconLabelDescriptionList"/>
    <dgm:cxn modelId="{C6FCCED0-75DD-2640-9EB6-34CBE8DFF13D}" type="presOf" srcId="{971BBCDC-CA50-47CC-A90E-682EEE7F56C9}" destId="{F3CF71FF-0909-4860-B191-DC0486B483BC}" srcOrd="0" destOrd="0" presId="urn:microsoft.com/office/officeart/2018/2/layout/IconLabelDescriptionList"/>
    <dgm:cxn modelId="{7CF160D3-23A3-3646-B7DA-389C0F3CD77D}" type="presOf" srcId="{64699D98-6DFE-4CA4-9283-125161CA29D2}" destId="{10A6EFFE-569F-4780-A344-4465C955DADF}" srcOrd="0" destOrd="0" presId="urn:microsoft.com/office/officeart/2018/2/layout/IconLabelDescriptionList"/>
    <dgm:cxn modelId="{602623D4-8774-8247-9661-465DA50DA3E0}" type="presOf" srcId="{677CAC8B-6DED-4236-B244-AB734B2991AD}" destId="{607D8696-54F1-48D4-936B-AACFA10C041D}" srcOrd="0" destOrd="0" presId="urn:microsoft.com/office/officeart/2018/2/layout/IconLabelDescriptionList"/>
    <dgm:cxn modelId="{249FE3DB-8874-48EC-A214-894AA3BAC65B}" srcId="{DF080ABE-1103-4F0E-9FA7-0E3589D3BC0A}" destId="{08855244-C0DC-44DF-8E9A-417218B38AB2}" srcOrd="0" destOrd="0" parTransId="{E7DBC5EF-8930-4876-A6C3-3EBE305FB912}" sibTransId="{55CFBBCE-ACE0-492C-9516-41BD63E74611}"/>
    <dgm:cxn modelId="{F362A8E3-DDD8-4073-94A4-2EE18F8E5426}" srcId="{B64C32F4-9F0E-4EA8-8408-C6283D44BB25}" destId="{B147CB25-093A-4CCB-A157-702CC3D0800C}" srcOrd="2" destOrd="0" parTransId="{31ECEF91-C1FB-4526-8B81-E36201AABE7D}" sibTransId="{2869EED6-68BA-4EFE-92C3-3AD6F416BF1F}"/>
    <dgm:cxn modelId="{58BA8B86-BD35-D643-99F5-737AD37ACCEC}" type="presParOf" srcId="{BDB27C71-A421-4929-9CF5-EEF903A5F7B0}" destId="{4A23F9D0-009C-4641-9DF5-841DD33316F7}" srcOrd="0" destOrd="0" presId="urn:microsoft.com/office/officeart/2018/2/layout/IconLabelDescriptionList"/>
    <dgm:cxn modelId="{D56B1DCF-A879-3C41-9EF1-EF289C9C5782}" type="presParOf" srcId="{4A23F9D0-009C-4641-9DF5-841DD33316F7}" destId="{59EF67B3-A5CE-4DFF-8C46-76B269DC3C41}" srcOrd="0" destOrd="0" presId="urn:microsoft.com/office/officeart/2018/2/layout/IconLabelDescriptionList"/>
    <dgm:cxn modelId="{5E26B434-283F-DE4A-A123-B50BFC204578}" type="presParOf" srcId="{4A23F9D0-009C-4641-9DF5-841DD33316F7}" destId="{0EC46D2D-8E81-4407-83BC-E94964E39B9A}" srcOrd="1" destOrd="0" presId="urn:microsoft.com/office/officeart/2018/2/layout/IconLabelDescriptionList"/>
    <dgm:cxn modelId="{9BFB031A-C554-E243-98AC-A38BA918DB52}" type="presParOf" srcId="{4A23F9D0-009C-4641-9DF5-841DD33316F7}" destId="{39271690-2318-4C19-990C-085B660B351F}" srcOrd="2" destOrd="0" presId="urn:microsoft.com/office/officeart/2018/2/layout/IconLabelDescriptionList"/>
    <dgm:cxn modelId="{97BE3D37-21AA-0D47-922D-9F935C2C4968}" type="presParOf" srcId="{4A23F9D0-009C-4641-9DF5-841DD33316F7}" destId="{60298E6B-D05B-4307-9F49-3CA61B6FB09B}" srcOrd="3" destOrd="0" presId="urn:microsoft.com/office/officeart/2018/2/layout/IconLabelDescriptionList"/>
    <dgm:cxn modelId="{7104C423-1D55-E74F-8EE8-9D760ACA6287}" type="presParOf" srcId="{4A23F9D0-009C-4641-9DF5-841DD33316F7}" destId="{AE30189F-89C9-47FE-9E68-EC0FBF0AC556}" srcOrd="4" destOrd="0" presId="urn:microsoft.com/office/officeart/2018/2/layout/IconLabelDescriptionList"/>
    <dgm:cxn modelId="{34FD4877-4C17-644F-AF5D-352B11982145}" type="presParOf" srcId="{BDB27C71-A421-4929-9CF5-EEF903A5F7B0}" destId="{F97796E3-35B2-486D-829F-79F3900659D6}" srcOrd="1" destOrd="0" presId="urn:microsoft.com/office/officeart/2018/2/layout/IconLabelDescriptionList"/>
    <dgm:cxn modelId="{434E4CB7-9C99-804E-8CF1-FAE8F0BE179E}" type="presParOf" srcId="{BDB27C71-A421-4929-9CF5-EEF903A5F7B0}" destId="{1A98A397-4ED7-4414-A2E7-E14C38FB2D03}" srcOrd="2" destOrd="0" presId="urn:microsoft.com/office/officeart/2018/2/layout/IconLabelDescriptionList"/>
    <dgm:cxn modelId="{F1D9D74F-F346-BF4D-8830-BFD178C13551}" type="presParOf" srcId="{1A98A397-4ED7-4414-A2E7-E14C38FB2D03}" destId="{8470CE79-FD8B-4E82-B376-C3ECE522C7C3}" srcOrd="0" destOrd="0" presId="urn:microsoft.com/office/officeart/2018/2/layout/IconLabelDescriptionList"/>
    <dgm:cxn modelId="{4E68EE2E-88CA-6F43-9111-EEAB417D3679}" type="presParOf" srcId="{1A98A397-4ED7-4414-A2E7-E14C38FB2D03}" destId="{19EE32E6-9670-4669-AF23-7690D8D2200C}" srcOrd="1" destOrd="0" presId="urn:microsoft.com/office/officeart/2018/2/layout/IconLabelDescriptionList"/>
    <dgm:cxn modelId="{3DB699AA-7414-8948-B72E-7E671CC61977}" type="presParOf" srcId="{1A98A397-4ED7-4414-A2E7-E14C38FB2D03}" destId="{F3CF71FF-0909-4860-B191-DC0486B483BC}" srcOrd="2" destOrd="0" presId="urn:microsoft.com/office/officeart/2018/2/layout/IconLabelDescriptionList"/>
    <dgm:cxn modelId="{D728F679-7115-374C-B244-E3A909C840D6}" type="presParOf" srcId="{1A98A397-4ED7-4414-A2E7-E14C38FB2D03}" destId="{45650B3E-5FA0-4461-A2BC-FCCDFAFF20CF}" srcOrd="3" destOrd="0" presId="urn:microsoft.com/office/officeart/2018/2/layout/IconLabelDescriptionList"/>
    <dgm:cxn modelId="{453F22B0-23D7-2A41-921F-C2FE9123C46E}" type="presParOf" srcId="{1A98A397-4ED7-4414-A2E7-E14C38FB2D03}" destId="{10A6EFFE-569F-4780-A344-4465C955DADF}" srcOrd="4" destOrd="0" presId="urn:microsoft.com/office/officeart/2018/2/layout/IconLabelDescriptionList"/>
    <dgm:cxn modelId="{EDFBA130-66BE-7344-A7EC-2C0D4D218287}" type="presParOf" srcId="{BDB27C71-A421-4929-9CF5-EEF903A5F7B0}" destId="{1948C1C2-4319-4D0C-939F-20AF40C41FDB}" srcOrd="3" destOrd="0" presId="urn:microsoft.com/office/officeart/2018/2/layout/IconLabelDescriptionList"/>
    <dgm:cxn modelId="{ADC2E62C-C501-6A49-A11C-4DDC32B577A3}" type="presParOf" srcId="{BDB27C71-A421-4929-9CF5-EEF903A5F7B0}" destId="{5D04A835-526A-49A6-8F09-279A070211A5}" srcOrd="4" destOrd="0" presId="urn:microsoft.com/office/officeart/2018/2/layout/IconLabelDescriptionList"/>
    <dgm:cxn modelId="{4F77F584-E7B4-5B4A-AAF3-8CAA85761D1D}" type="presParOf" srcId="{5D04A835-526A-49A6-8F09-279A070211A5}" destId="{FCA0A9A6-CBD2-4574-A1AC-BA5964F88887}" srcOrd="0" destOrd="0" presId="urn:microsoft.com/office/officeart/2018/2/layout/IconLabelDescriptionList"/>
    <dgm:cxn modelId="{01E6FC63-884D-2146-8189-2B500BE73819}" type="presParOf" srcId="{5D04A835-526A-49A6-8F09-279A070211A5}" destId="{6A82F151-D1BF-4127-98EA-A095EA354BB5}" srcOrd="1" destOrd="0" presId="urn:microsoft.com/office/officeart/2018/2/layout/IconLabelDescriptionList"/>
    <dgm:cxn modelId="{4F975207-A402-0D40-9B53-1B552D331DE1}" type="presParOf" srcId="{5D04A835-526A-49A6-8F09-279A070211A5}" destId="{EDADC3A6-4988-4615-9481-60D83FE68E5B}" srcOrd="2" destOrd="0" presId="urn:microsoft.com/office/officeart/2018/2/layout/IconLabelDescriptionList"/>
    <dgm:cxn modelId="{205F002F-DFBF-1643-8D6F-60C82963F168}" type="presParOf" srcId="{5D04A835-526A-49A6-8F09-279A070211A5}" destId="{CE3A0ED7-01EF-4461-A2CA-10DFBBC7628D}" srcOrd="3" destOrd="0" presId="urn:microsoft.com/office/officeart/2018/2/layout/IconLabelDescriptionList"/>
    <dgm:cxn modelId="{4068EB97-A3F2-6349-B6C5-F179E9CD2F2B}" type="presParOf" srcId="{5D04A835-526A-49A6-8F09-279A070211A5}" destId="{607D8696-54F1-48D4-936B-AACFA10C041D}"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265D4B-95CA-4FFE-BE17-45A15009B62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E95F11C-F416-489F-B284-5BEB9FC4FDED}">
      <dgm:prSet/>
      <dgm:spPr/>
      <dgm:t>
        <a:bodyPr/>
        <a:lstStyle/>
        <a:p>
          <a:pPr>
            <a:lnSpc>
              <a:spcPct val="100000"/>
            </a:lnSpc>
          </a:pPr>
          <a:r>
            <a:rPr lang="en-US"/>
            <a:t>The DPA is a </a:t>
          </a:r>
          <a:r>
            <a:rPr lang="en-US" b="1"/>
            <a:t>forgivable loan with</a:t>
          </a:r>
          <a:endParaRPr lang="en-US"/>
        </a:p>
      </dgm:t>
    </dgm:pt>
    <dgm:pt modelId="{B9F6A2F4-D618-4707-9D1E-82294E251BA4}" type="parTrans" cxnId="{83435F6F-3989-4672-BAB5-00C6A10AFC31}">
      <dgm:prSet/>
      <dgm:spPr/>
      <dgm:t>
        <a:bodyPr/>
        <a:lstStyle/>
        <a:p>
          <a:endParaRPr lang="en-US"/>
        </a:p>
      </dgm:t>
    </dgm:pt>
    <dgm:pt modelId="{3087B723-CE78-4058-87F7-6BA3A0334C24}" type="sibTrans" cxnId="{83435F6F-3989-4672-BAB5-00C6A10AFC31}">
      <dgm:prSet/>
      <dgm:spPr/>
      <dgm:t>
        <a:bodyPr/>
        <a:lstStyle/>
        <a:p>
          <a:endParaRPr lang="en-US"/>
        </a:p>
      </dgm:t>
    </dgm:pt>
    <dgm:pt modelId="{0068F5A4-F57C-416F-B3EE-BF0D011C0E5B}">
      <dgm:prSet/>
      <dgm:spPr/>
      <dgm:t>
        <a:bodyPr/>
        <a:lstStyle/>
        <a:p>
          <a:pPr>
            <a:lnSpc>
              <a:spcPct val="100000"/>
            </a:lnSpc>
          </a:pPr>
          <a:r>
            <a:rPr lang="en-US" b="1"/>
            <a:t>no interest </a:t>
          </a:r>
          <a:endParaRPr lang="en-US"/>
        </a:p>
      </dgm:t>
    </dgm:pt>
    <dgm:pt modelId="{B28DC3E5-A762-4E97-A002-17696378B98D}" type="parTrans" cxnId="{8099B5CE-D0C1-4331-9F3A-22F66B6302D2}">
      <dgm:prSet/>
      <dgm:spPr/>
      <dgm:t>
        <a:bodyPr/>
        <a:lstStyle/>
        <a:p>
          <a:endParaRPr lang="en-US"/>
        </a:p>
      </dgm:t>
    </dgm:pt>
    <dgm:pt modelId="{9A7280C9-439A-4EBD-B799-17287E25D669}" type="sibTrans" cxnId="{8099B5CE-D0C1-4331-9F3A-22F66B6302D2}">
      <dgm:prSet/>
      <dgm:spPr/>
      <dgm:t>
        <a:bodyPr/>
        <a:lstStyle/>
        <a:p>
          <a:endParaRPr lang="en-US"/>
        </a:p>
      </dgm:t>
    </dgm:pt>
    <dgm:pt modelId="{557AB897-0CA5-4DE0-AB15-BC9646A64F05}">
      <dgm:prSet/>
      <dgm:spPr/>
      <dgm:t>
        <a:bodyPr/>
        <a:lstStyle/>
        <a:p>
          <a:pPr>
            <a:lnSpc>
              <a:spcPct val="100000"/>
            </a:lnSpc>
          </a:pPr>
          <a:r>
            <a:rPr lang="en-US" b="1"/>
            <a:t>no monthly payments</a:t>
          </a:r>
          <a:r>
            <a:rPr lang="en-US"/>
            <a:t> </a:t>
          </a:r>
        </a:p>
      </dgm:t>
    </dgm:pt>
    <dgm:pt modelId="{C9FEE960-04E6-4C35-B6B9-DAE803AFB533}" type="parTrans" cxnId="{A6D20CF3-8A99-408A-A2AD-B9CB7DDEC102}">
      <dgm:prSet/>
      <dgm:spPr/>
      <dgm:t>
        <a:bodyPr/>
        <a:lstStyle/>
        <a:p>
          <a:endParaRPr lang="en-US"/>
        </a:p>
      </dgm:t>
    </dgm:pt>
    <dgm:pt modelId="{236EB3C4-0DA7-49DC-A545-7E10ECA83D31}" type="sibTrans" cxnId="{A6D20CF3-8A99-408A-A2AD-B9CB7DDEC102}">
      <dgm:prSet/>
      <dgm:spPr/>
      <dgm:t>
        <a:bodyPr/>
        <a:lstStyle/>
        <a:p>
          <a:endParaRPr lang="en-US"/>
        </a:p>
      </dgm:t>
    </dgm:pt>
    <dgm:pt modelId="{491E574A-8163-476C-8C11-8842683BA2EA}">
      <dgm:prSet/>
      <dgm:spPr/>
      <dgm:t>
        <a:bodyPr/>
        <a:lstStyle/>
        <a:p>
          <a:pPr>
            <a:lnSpc>
              <a:spcPct val="100000"/>
            </a:lnSpc>
          </a:pPr>
          <a:r>
            <a:rPr lang="en-US"/>
            <a:t>given to:</a:t>
          </a:r>
        </a:p>
      </dgm:t>
    </dgm:pt>
    <dgm:pt modelId="{D1FF5F34-CC03-4825-BB79-66B8A143DB81}" type="parTrans" cxnId="{C97C4BF4-BFEA-4283-B71F-62505BA8E8FB}">
      <dgm:prSet/>
      <dgm:spPr/>
      <dgm:t>
        <a:bodyPr/>
        <a:lstStyle/>
        <a:p>
          <a:endParaRPr lang="en-US"/>
        </a:p>
      </dgm:t>
    </dgm:pt>
    <dgm:pt modelId="{C280CF7C-26C5-4B15-B942-7A3D48358A2C}" type="sibTrans" cxnId="{C97C4BF4-BFEA-4283-B71F-62505BA8E8FB}">
      <dgm:prSet/>
      <dgm:spPr/>
      <dgm:t>
        <a:bodyPr/>
        <a:lstStyle/>
        <a:p>
          <a:endParaRPr lang="en-US"/>
        </a:p>
      </dgm:t>
    </dgm:pt>
    <dgm:pt modelId="{FE19A997-318A-471D-97F8-5CB5DE212F95}">
      <dgm:prSet/>
      <dgm:spPr/>
      <dgm:t>
        <a:bodyPr/>
        <a:lstStyle/>
        <a:p>
          <a:r>
            <a:rPr lang="en-US"/>
            <a:t>first-time and first-generation homebuyers</a:t>
          </a:r>
        </a:p>
      </dgm:t>
    </dgm:pt>
    <dgm:pt modelId="{8AB27BD9-9E91-4E9E-885A-DECAA07975F5}" type="parTrans" cxnId="{D6C48492-185F-4B49-AE16-A04EA0F18A15}">
      <dgm:prSet/>
      <dgm:spPr/>
      <dgm:t>
        <a:bodyPr/>
        <a:lstStyle/>
        <a:p>
          <a:endParaRPr lang="en-US"/>
        </a:p>
      </dgm:t>
    </dgm:pt>
    <dgm:pt modelId="{0023CF1F-FF0A-45A9-A109-EF4BAEE2F3E6}" type="sibTrans" cxnId="{D6C48492-185F-4B49-AE16-A04EA0F18A15}">
      <dgm:prSet/>
      <dgm:spPr/>
      <dgm:t>
        <a:bodyPr/>
        <a:lstStyle/>
        <a:p>
          <a:endParaRPr lang="en-US"/>
        </a:p>
      </dgm:t>
    </dgm:pt>
    <dgm:pt modelId="{C973EEC1-0687-4CAC-BDE6-D5C1B3C19F64}">
      <dgm:prSet/>
      <dgm:spPr/>
      <dgm:t>
        <a:bodyPr/>
        <a:lstStyle/>
        <a:p>
          <a:r>
            <a:rPr lang="en-US" b="1"/>
            <a:t>MUST</a:t>
          </a:r>
          <a:r>
            <a:rPr lang="en-US"/>
            <a:t> be a first-time home buyer who has not owned a primary residence in the last 3 years </a:t>
          </a:r>
          <a:r>
            <a:rPr lang="en-US" b="1"/>
            <a:t>UNLESS</a:t>
          </a:r>
          <a:r>
            <a:rPr lang="en-US"/>
            <a:t> a qualified veteran or purchasing in an Urban Target Area</a:t>
          </a:r>
        </a:p>
      </dgm:t>
    </dgm:pt>
    <dgm:pt modelId="{F2A026A0-6839-4037-9CC1-26196A2F0688}" type="parTrans" cxnId="{4039DB62-7094-4042-A6C3-C980496E5B45}">
      <dgm:prSet/>
      <dgm:spPr/>
      <dgm:t>
        <a:bodyPr/>
        <a:lstStyle/>
        <a:p>
          <a:endParaRPr lang="en-US"/>
        </a:p>
      </dgm:t>
    </dgm:pt>
    <dgm:pt modelId="{CC37616E-B335-41E5-B6A5-79BC6A52238A}" type="sibTrans" cxnId="{4039DB62-7094-4042-A6C3-C980496E5B45}">
      <dgm:prSet/>
      <dgm:spPr/>
      <dgm:t>
        <a:bodyPr/>
        <a:lstStyle/>
        <a:p>
          <a:endParaRPr lang="en-US"/>
        </a:p>
      </dgm:t>
    </dgm:pt>
    <dgm:pt modelId="{EFD8016D-6D24-4C50-8507-D48B2EAAFBD9}">
      <dgm:prSet/>
      <dgm:spPr/>
      <dgm:t>
        <a:bodyPr/>
        <a:lstStyle/>
        <a:p>
          <a:pPr>
            <a:lnSpc>
              <a:spcPct val="100000"/>
            </a:lnSpc>
          </a:pPr>
          <a:r>
            <a:rPr lang="en-US"/>
            <a:t>The loan is forgiven if:</a:t>
          </a:r>
        </a:p>
      </dgm:t>
    </dgm:pt>
    <dgm:pt modelId="{88596932-3B50-480E-9257-7E7E19BDC914}" type="parTrans" cxnId="{CBBA678F-6B4D-4288-AB20-0CA74EE794A5}">
      <dgm:prSet/>
      <dgm:spPr/>
      <dgm:t>
        <a:bodyPr/>
        <a:lstStyle/>
        <a:p>
          <a:endParaRPr lang="en-US"/>
        </a:p>
      </dgm:t>
    </dgm:pt>
    <dgm:pt modelId="{C5C46B3E-7ECF-48FE-A1E0-601A92F7C9B7}" type="sibTrans" cxnId="{CBBA678F-6B4D-4288-AB20-0CA74EE794A5}">
      <dgm:prSet/>
      <dgm:spPr/>
      <dgm:t>
        <a:bodyPr/>
        <a:lstStyle/>
        <a:p>
          <a:endParaRPr lang="en-US"/>
        </a:p>
      </dgm:t>
    </dgm:pt>
    <dgm:pt modelId="{300A6CEF-3DCE-4283-A8FD-DB090FE880B9}">
      <dgm:prSet/>
      <dgm:spPr/>
      <dgm:t>
        <a:bodyPr/>
        <a:lstStyle/>
        <a:p>
          <a:pPr>
            <a:lnSpc>
              <a:spcPct val="100000"/>
            </a:lnSpc>
          </a:pPr>
          <a:r>
            <a:rPr lang="en-US"/>
            <a:t>the Borrower continuously resides in the premises as a principal residence for five years after purchase, </a:t>
          </a:r>
          <a:r>
            <a:rPr lang="en-US" b="1"/>
            <a:t>and</a:t>
          </a:r>
          <a:r>
            <a:rPr lang="en-US"/>
            <a:t> </a:t>
          </a:r>
        </a:p>
      </dgm:t>
    </dgm:pt>
    <dgm:pt modelId="{F705DBBC-72E2-49BA-A878-CFC3C911BD05}" type="parTrans" cxnId="{00600726-A663-44D3-9248-68B3A0529D1C}">
      <dgm:prSet/>
      <dgm:spPr/>
      <dgm:t>
        <a:bodyPr/>
        <a:lstStyle/>
        <a:p>
          <a:endParaRPr lang="en-US"/>
        </a:p>
      </dgm:t>
    </dgm:pt>
    <dgm:pt modelId="{B61DDAF9-0E50-4B24-8345-6C3CB21DA578}" type="sibTrans" cxnId="{00600726-A663-44D3-9248-68B3A0529D1C}">
      <dgm:prSet/>
      <dgm:spPr/>
      <dgm:t>
        <a:bodyPr/>
        <a:lstStyle/>
        <a:p>
          <a:endParaRPr lang="en-US"/>
        </a:p>
      </dgm:t>
    </dgm:pt>
    <dgm:pt modelId="{E0A74B1D-85DE-4B09-992A-5CF9B3E1836D}">
      <dgm:prSet/>
      <dgm:spPr/>
      <dgm:t>
        <a:bodyPr/>
        <a:lstStyle/>
        <a:p>
          <a:pPr>
            <a:lnSpc>
              <a:spcPct val="100000"/>
            </a:lnSpc>
          </a:pPr>
          <a:r>
            <a:rPr lang="en-US"/>
            <a:t>does not sell, refinance or default or otherwise convey the first mortgage. </a:t>
          </a:r>
        </a:p>
      </dgm:t>
    </dgm:pt>
    <dgm:pt modelId="{4F9FECCA-CC19-4680-89A0-1BDCE0475133}" type="parTrans" cxnId="{96D4C4D5-29C4-47F6-A413-6AF968BE1464}">
      <dgm:prSet/>
      <dgm:spPr/>
      <dgm:t>
        <a:bodyPr/>
        <a:lstStyle/>
        <a:p>
          <a:endParaRPr lang="en-US"/>
        </a:p>
      </dgm:t>
    </dgm:pt>
    <dgm:pt modelId="{B0C86835-5F5C-4AD3-9FC8-C474900F937F}" type="sibTrans" cxnId="{96D4C4D5-29C4-47F6-A413-6AF968BE1464}">
      <dgm:prSet/>
      <dgm:spPr/>
      <dgm:t>
        <a:bodyPr/>
        <a:lstStyle/>
        <a:p>
          <a:endParaRPr lang="en-US"/>
        </a:p>
      </dgm:t>
    </dgm:pt>
    <dgm:pt modelId="{9034005E-5326-47E6-9926-9FB3418C2785}">
      <dgm:prSet/>
      <dgm:spPr/>
      <dgm:t>
        <a:bodyPr/>
        <a:lstStyle/>
        <a:p>
          <a:pPr>
            <a:lnSpc>
              <a:spcPct val="100000"/>
            </a:lnSpc>
          </a:pPr>
          <a:r>
            <a:rPr lang="en-US" b="1"/>
            <a:t>IF</a:t>
          </a:r>
          <a:r>
            <a:rPr lang="en-US"/>
            <a:t> the borrower sells, refinances or defaults or otherwise convey the first mortgage all loan funds will be due and payable </a:t>
          </a:r>
        </a:p>
      </dgm:t>
    </dgm:pt>
    <dgm:pt modelId="{9BBE05E3-99D1-4E32-9D10-9748325C9E90}" type="parTrans" cxnId="{94319313-8021-42A7-89E3-848FF13AA139}">
      <dgm:prSet/>
      <dgm:spPr/>
      <dgm:t>
        <a:bodyPr/>
        <a:lstStyle/>
        <a:p>
          <a:endParaRPr lang="en-US"/>
        </a:p>
      </dgm:t>
    </dgm:pt>
    <dgm:pt modelId="{4659991D-BC53-4525-AC85-D88FE793A222}" type="sibTrans" cxnId="{94319313-8021-42A7-89E3-848FF13AA139}">
      <dgm:prSet/>
      <dgm:spPr/>
      <dgm:t>
        <a:bodyPr/>
        <a:lstStyle/>
        <a:p>
          <a:endParaRPr lang="en-US"/>
        </a:p>
      </dgm:t>
    </dgm:pt>
    <dgm:pt modelId="{B47F5A9E-68A2-4266-BBE5-78B5C4A42612}" type="pres">
      <dgm:prSet presAssocID="{67265D4B-95CA-4FFE-BE17-45A15009B62F}" presName="root" presStyleCnt="0">
        <dgm:presLayoutVars>
          <dgm:dir/>
          <dgm:resizeHandles val="exact"/>
        </dgm:presLayoutVars>
      </dgm:prSet>
      <dgm:spPr/>
    </dgm:pt>
    <dgm:pt modelId="{F209F462-24CA-4B6F-A778-6E1F1516D8B6}" type="pres">
      <dgm:prSet presAssocID="{9E95F11C-F416-489F-B284-5BEB9FC4FDED}" presName="compNode" presStyleCnt="0"/>
      <dgm:spPr/>
    </dgm:pt>
    <dgm:pt modelId="{40640A01-565B-474C-B55E-1025BA849A96}" type="pres">
      <dgm:prSet presAssocID="{9E95F11C-F416-489F-B284-5BEB9FC4FDED}" presName="bgRect" presStyleLbl="bgShp" presStyleIdx="0" presStyleCnt="3"/>
      <dgm:spPr/>
    </dgm:pt>
    <dgm:pt modelId="{069B29E4-76FC-4E37-B0B2-3DD591ED869E}" type="pres">
      <dgm:prSet presAssocID="{9E95F11C-F416-489F-B284-5BEB9FC4FDE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ank"/>
        </a:ext>
      </dgm:extLst>
    </dgm:pt>
    <dgm:pt modelId="{155129C4-8E9F-441C-BF61-EAEC91D568D9}" type="pres">
      <dgm:prSet presAssocID="{9E95F11C-F416-489F-B284-5BEB9FC4FDED}" presName="spaceRect" presStyleCnt="0"/>
      <dgm:spPr/>
    </dgm:pt>
    <dgm:pt modelId="{F9BE6A2F-1B9A-47FE-8DBF-1D7C562431CD}" type="pres">
      <dgm:prSet presAssocID="{9E95F11C-F416-489F-B284-5BEB9FC4FDED}" presName="parTx" presStyleLbl="revTx" presStyleIdx="0" presStyleCnt="5">
        <dgm:presLayoutVars>
          <dgm:chMax val="0"/>
          <dgm:chPref val="0"/>
        </dgm:presLayoutVars>
      </dgm:prSet>
      <dgm:spPr/>
    </dgm:pt>
    <dgm:pt modelId="{5A4D74E0-313F-4F79-B720-404308416A3D}" type="pres">
      <dgm:prSet presAssocID="{9E95F11C-F416-489F-B284-5BEB9FC4FDED}" presName="desTx" presStyleLbl="revTx" presStyleIdx="1" presStyleCnt="5">
        <dgm:presLayoutVars/>
      </dgm:prSet>
      <dgm:spPr/>
    </dgm:pt>
    <dgm:pt modelId="{C7DDBE3D-363E-42A5-9434-5E61BD47130B}" type="pres">
      <dgm:prSet presAssocID="{3087B723-CE78-4058-87F7-6BA3A0334C24}" presName="sibTrans" presStyleCnt="0"/>
      <dgm:spPr/>
    </dgm:pt>
    <dgm:pt modelId="{A7669287-880E-49F4-B549-899423F542B4}" type="pres">
      <dgm:prSet presAssocID="{EFD8016D-6D24-4C50-8507-D48B2EAAFBD9}" presName="compNode" presStyleCnt="0"/>
      <dgm:spPr/>
    </dgm:pt>
    <dgm:pt modelId="{903277A9-FEFA-4896-9D49-A39CD97B3322}" type="pres">
      <dgm:prSet presAssocID="{EFD8016D-6D24-4C50-8507-D48B2EAAFBD9}" presName="bgRect" presStyleLbl="bgShp" presStyleIdx="1" presStyleCnt="3"/>
      <dgm:spPr/>
    </dgm:pt>
    <dgm:pt modelId="{C315F149-3A84-4DF8-A126-4A88D5F97B3E}" type="pres">
      <dgm:prSet presAssocID="{EFD8016D-6D24-4C50-8507-D48B2EAAFBD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ouse"/>
        </a:ext>
      </dgm:extLst>
    </dgm:pt>
    <dgm:pt modelId="{6E9B1F01-75DB-48AD-9310-BF5980B5D2D2}" type="pres">
      <dgm:prSet presAssocID="{EFD8016D-6D24-4C50-8507-D48B2EAAFBD9}" presName="spaceRect" presStyleCnt="0"/>
      <dgm:spPr/>
    </dgm:pt>
    <dgm:pt modelId="{AF0F4BFF-72AD-418D-87E9-01026F4A0C23}" type="pres">
      <dgm:prSet presAssocID="{EFD8016D-6D24-4C50-8507-D48B2EAAFBD9}" presName="parTx" presStyleLbl="revTx" presStyleIdx="2" presStyleCnt="5">
        <dgm:presLayoutVars>
          <dgm:chMax val="0"/>
          <dgm:chPref val="0"/>
        </dgm:presLayoutVars>
      </dgm:prSet>
      <dgm:spPr/>
    </dgm:pt>
    <dgm:pt modelId="{1609E5AA-D9E2-4EB2-A8CC-2DD1E48D7767}" type="pres">
      <dgm:prSet presAssocID="{EFD8016D-6D24-4C50-8507-D48B2EAAFBD9}" presName="desTx" presStyleLbl="revTx" presStyleIdx="3" presStyleCnt="5">
        <dgm:presLayoutVars/>
      </dgm:prSet>
      <dgm:spPr/>
    </dgm:pt>
    <dgm:pt modelId="{ECFDBD2D-CABD-4A9B-B12E-66D600C81EE7}" type="pres">
      <dgm:prSet presAssocID="{C5C46B3E-7ECF-48FE-A1E0-601A92F7C9B7}" presName="sibTrans" presStyleCnt="0"/>
      <dgm:spPr/>
    </dgm:pt>
    <dgm:pt modelId="{B6023749-6A34-4177-86EE-5EAAA56E2E43}" type="pres">
      <dgm:prSet presAssocID="{9034005E-5326-47E6-9926-9FB3418C2785}" presName="compNode" presStyleCnt="0"/>
      <dgm:spPr/>
    </dgm:pt>
    <dgm:pt modelId="{D99FE656-984F-4ADF-AF27-C07AFEE23953}" type="pres">
      <dgm:prSet presAssocID="{9034005E-5326-47E6-9926-9FB3418C2785}" presName="bgRect" presStyleLbl="bgShp" presStyleIdx="2" presStyleCnt="3"/>
      <dgm:spPr/>
    </dgm:pt>
    <dgm:pt modelId="{8F818C65-1F75-4CC3-B78D-0CE012370C51}" type="pres">
      <dgm:prSet presAssocID="{9034005E-5326-47E6-9926-9FB3418C278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ollar"/>
        </a:ext>
      </dgm:extLst>
    </dgm:pt>
    <dgm:pt modelId="{BA0F1431-7A02-4DD0-B2C3-B731F07FE502}" type="pres">
      <dgm:prSet presAssocID="{9034005E-5326-47E6-9926-9FB3418C2785}" presName="spaceRect" presStyleCnt="0"/>
      <dgm:spPr/>
    </dgm:pt>
    <dgm:pt modelId="{442083CC-FE45-4C80-ACFF-A41AE7DA335C}" type="pres">
      <dgm:prSet presAssocID="{9034005E-5326-47E6-9926-9FB3418C2785}" presName="parTx" presStyleLbl="revTx" presStyleIdx="4" presStyleCnt="5">
        <dgm:presLayoutVars>
          <dgm:chMax val="0"/>
          <dgm:chPref val="0"/>
        </dgm:presLayoutVars>
      </dgm:prSet>
      <dgm:spPr/>
    </dgm:pt>
  </dgm:ptLst>
  <dgm:cxnLst>
    <dgm:cxn modelId="{94319313-8021-42A7-89E3-848FF13AA139}" srcId="{67265D4B-95CA-4FFE-BE17-45A15009B62F}" destId="{9034005E-5326-47E6-9926-9FB3418C2785}" srcOrd="2" destOrd="0" parTransId="{9BBE05E3-99D1-4E32-9D10-9748325C9E90}" sibTransId="{4659991D-BC53-4525-AC85-D88FE793A222}"/>
    <dgm:cxn modelId="{D9914314-9C24-4E85-BC5A-5E274B452918}" type="presOf" srcId="{9034005E-5326-47E6-9926-9FB3418C2785}" destId="{442083CC-FE45-4C80-ACFF-A41AE7DA335C}" srcOrd="0" destOrd="0" presId="urn:microsoft.com/office/officeart/2018/2/layout/IconVerticalSolidList"/>
    <dgm:cxn modelId="{00600726-A663-44D3-9248-68B3A0529D1C}" srcId="{EFD8016D-6D24-4C50-8507-D48B2EAAFBD9}" destId="{300A6CEF-3DCE-4283-A8FD-DB090FE880B9}" srcOrd="0" destOrd="0" parTransId="{F705DBBC-72E2-49BA-A878-CFC3C911BD05}" sibTransId="{B61DDAF9-0E50-4B24-8345-6C3CB21DA578}"/>
    <dgm:cxn modelId="{30105A44-006C-4A8F-B4AC-541A6F3F4CDC}" type="presOf" srcId="{300A6CEF-3DCE-4283-A8FD-DB090FE880B9}" destId="{1609E5AA-D9E2-4EB2-A8CC-2DD1E48D7767}" srcOrd="0" destOrd="0" presId="urn:microsoft.com/office/officeart/2018/2/layout/IconVerticalSolidList"/>
    <dgm:cxn modelId="{4039DB62-7094-4042-A6C3-C980496E5B45}" srcId="{491E574A-8163-476C-8C11-8842683BA2EA}" destId="{C973EEC1-0687-4CAC-BDE6-D5C1B3C19F64}" srcOrd="1" destOrd="0" parTransId="{F2A026A0-6839-4037-9CC1-26196A2F0688}" sibTransId="{CC37616E-B335-41E5-B6A5-79BC6A52238A}"/>
    <dgm:cxn modelId="{83435F6F-3989-4672-BAB5-00C6A10AFC31}" srcId="{67265D4B-95CA-4FFE-BE17-45A15009B62F}" destId="{9E95F11C-F416-489F-B284-5BEB9FC4FDED}" srcOrd="0" destOrd="0" parTransId="{B9F6A2F4-D618-4707-9D1E-82294E251BA4}" sibTransId="{3087B723-CE78-4058-87F7-6BA3A0334C24}"/>
    <dgm:cxn modelId="{8C331D84-2CA7-463D-BAD6-499654BEA36D}" type="presOf" srcId="{9E95F11C-F416-489F-B284-5BEB9FC4FDED}" destId="{F9BE6A2F-1B9A-47FE-8DBF-1D7C562431CD}" srcOrd="0" destOrd="0" presId="urn:microsoft.com/office/officeart/2018/2/layout/IconVerticalSolidList"/>
    <dgm:cxn modelId="{F509F088-2A6E-483A-9BE6-08CD06B63839}" type="presOf" srcId="{491E574A-8163-476C-8C11-8842683BA2EA}" destId="{5A4D74E0-313F-4F79-B720-404308416A3D}" srcOrd="0" destOrd="2" presId="urn:microsoft.com/office/officeart/2018/2/layout/IconVerticalSolidList"/>
    <dgm:cxn modelId="{B194F78D-EA16-4D25-B5F2-E152931C9434}" type="presOf" srcId="{C973EEC1-0687-4CAC-BDE6-D5C1B3C19F64}" destId="{5A4D74E0-313F-4F79-B720-404308416A3D}" srcOrd="0" destOrd="4" presId="urn:microsoft.com/office/officeart/2018/2/layout/IconVerticalSolidList"/>
    <dgm:cxn modelId="{CBBA678F-6B4D-4288-AB20-0CA74EE794A5}" srcId="{67265D4B-95CA-4FFE-BE17-45A15009B62F}" destId="{EFD8016D-6D24-4C50-8507-D48B2EAAFBD9}" srcOrd="1" destOrd="0" parTransId="{88596932-3B50-480E-9257-7E7E19BDC914}" sibTransId="{C5C46B3E-7ECF-48FE-A1E0-601A92F7C9B7}"/>
    <dgm:cxn modelId="{D6C48492-185F-4B49-AE16-A04EA0F18A15}" srcId="{491E574A-8163-476C-8C11-8842683BA2EA}" destId="{FE19A997-318A-471D-97F8-5CB5DE212F95}" srcOrd="0" destOrd="0" parTransId="{8AB27BD9-9E91-4E9E-885A-DECAA07975F5}" sibTransId="{0023CF1F-FF0A-45A9-A109-EF4BAEE2F3E6}"/>
    <dgm:cxn modelId="{18F1029D-3DF8-4C35-9209-C1D81853A22C}" type="presOf" srcId="{557AB897-0CA5-4DE0-AB15-BC9646A64F05}" destId="{5A4D74E0-313F-4F79-B720-404308416A3D}" srcOrd="0" destOrd="1" presId="urn:microsoft.com/office/officeart/2018/2/layout/IconVerticalSolidList"/>
    <dgm:cxn modelId="{62A6EFB4-4DC4-47D2-B342-C465DDCDC6FC}" type="presOf" srcId="{E0A74B1D-85DE-4B09-992A-5CF9B3E1836D}" destId="{1609E5AA-D9E2-4EB2-A8CC-2DD1E48D7767}" srcOrd="0" destOrd="1" presId="urn:microsoft.com/office/officeart/2018/2/layout/IconVerticalSolidList"/>
    <dgm:cxn modelId="{5DAB69BF-67F4-4874-88EA-FA2CE4B3FAFC}" type="presOf" srcId="{EFD8016D-6D24-4C50-8507-D48B2EAAFBD9}" destId="{AF0F4BFF-72AD-418D-87E9-01026F4A0C23}" srcOrd="0" destOrd="0" presId="urn:microsoft.com/office/officeart/2018/2/layout/IconVerticalSolidList"/>
    <dgm:cxn modelId="{8099B5CE-D0C1-4331-9F3A-22F66B6302D2}" srcId="{9E95F11C-F416-489F-B284-5BEB9FC4FDED}" destId="{0068F5A4-F57C-416F-B3EE-BF0D011C0E5B}" srcOrd="0" destOrd="0" parTransId="{B28DC3E5-A762-4E97-A002-17696378B98D}" sibTransId="{9A7280C9-439A-4EBD-B799-17287E25D669}"/>
    <dgm:cxn modelId="{201934D1-BD69-4083-8619-C5957B8CA499}" type="presOf" srcId="{FE19A997-318A-471D-97F8-5CB5DE212F95}" destId="{5A4D74E0-313F-4F79-B720-404308416A3D}" srcOrd="0" destOrd="3" presId="urn:microsoft.com/office/officeart/2018/2/layout/IconVerticalSolidList"/>
    <dgm:cxn modelId="{96D4C4D5-29C4-47F6-A413-6AF968BE1464}" srcId="{EFD8016D-6D24-4C50-8507-D48B2EAAFBD9}" destId="{E0A74B1D-85DE-4B09-992A-5CF9B3E1836D}" srcOrd="1" destOrd="0" parTransId="{4F9FECCA-CC19-4680-89A0-1BDCE0475133}" sibTransId="{B0C86835-5F5C-4AD3-9FC8-C474900F937F}"/>
    <dgm:cxn modelId="{A8EAD0D8-7171-418B-B29A-BCFC08636B18}" type="presOf" srcId="{67265D4B-95CA-4FFE-BE17-45A15009B62F}" destId="{B47F5A9E-68A2-4266-BBE5-78B5C4A42612}" srcOrd="0" destOrd="0" presId="urn:microsoft.com/office/officeart/2018/2/layout/IconVerticalSolidList"/>
    <dgm:cxn modelId="{218607E2-A965-4E35-BD0E-7185B13B223D}" type="presOf" srcId="{0068F5A4-F57C-416F-B3EE-BF0D011C0E5B}" destId="{5A4D74E0-313F-4F79-B720-404308416A3D}" srcOrd="0" destOrd="0" presId="urn:microsoft.com/office/officeart/2018/2/layout/IconVerticalSolidList"/>
    <dgm:cxn modelId="{A6D20CF3-8A99-408A-A2AD-B9CB7DDEC102}" srcId="{9E95F11C-F416-489F-B284-5BEB9FC4FDED}" destId="{557AB897-0CA5-4DE0-AB15-BC9646A64F05}" srcOrd="1" destOrd="0" parTransId="{C9FEE960-04E6-4C35-B6B9-DAE803AFB533}" sibTransId="{236EB3C4-0DA7-49DC-A545-7E10ECA83D31}"/>
    <dgm:cxn modelId="{C97C4BF4-BFEA-4283-B71F-62505BA8E8FB}" srcId="{9E95F11C-F416-489F-B284-5BEB9FC4FDED}" destId="{491E574A-8163-476C-8C11-8842683BA2EA}" srcOrd="2" destOrd="0" parTransId="{D1FF5F34-CC03-4825-BB79-66B8A143DB81}" sibTransId="{C280CF7C-26C5-4B15-B942-7A3D48358A2C}"/>
    <dgm:cxn modelId="{B4210D45-8F1B-47D5-A027-BB82CBDCB0FE}" type="presParOf" srcId="{B47F5A9E-68A2-4266-BBE5-78B5C4A42612}" destId="{F209F462-24CA-4B6F-A778-6E1F1516D8B6}" srcOrd="0" destOrd="0" presId="urn:microsoft.com/office/officeart/2018/2/layout/IconVerticalSolidList"/>
    <dgm:cxn modelId="{87B30356-DE1E-4377-A0C6-FCB53B57F027}" type="presParOf" srcId="{F209F462-24CA-4B6F-A778-6E1F1516D8B6}" destId="{40640A01-565B-474C-B55E-1025BA849A96}" srcOrd="0" destOrd="0" presId="urn:microsoft.com/office/officeart/2018/2/layout/IconVerticalSolidList"/>
    <dgm:cxn modelId="{C64C0B20-872A-46C1-9690-45F4C9FB53B2}" type="presParOf" srcId="{F209F462-24CA-4B6F-A778-6E1F1516D8B6}" destId="{069B29E4-76FC-4E37-B0B2-3DD591ED869E}" srcOrd="1" destOrd="0" presId="urn:microsoft.com/office/officeart/2018/2/layout/IconVerticalSolidList"/>
    <dgm:cxn modelId="{7BF835DF-C175-4DFD-A1DC-4360967B8338}" type="presParOf" srcId="{F209F462-24CA-4B6F-A778-6E1F1516D8B6}" destId="{155129C4-8E9F-441C-BF61-EAEC91D568D9}" srcOrd="2" destOrd="0" presId="urn:microsoft.com/office/officeart/2018/2/layout/IconVerticalSolidList"/>
    <dgm:cxn modelId="{EF187F0C-6861-4C05-94D6-579FB3F99F0B}" type="presParOf" srcId="{F209F462-24CA-4B6F-A778-6E1F1516D8B6}" destId="{F9BE6A2F-1B9A-47FE-8DBF-1D7C562431CD}" srcOrd="3" destOrd="0" presId="urn:microsoft.com/office/officeart/2018/2/layout/IconVerticalSolidList"/>
    <dgm:cxn modelId="{35286C38-B4CD-429C-B7AB-C8AD1BFC97C7}" type="presParOf" srcId="{F209F462-24CA-4B6F-A778-6E1F1516D8B6}" destId="{5A4D74E0-313F-4F79-B720-404308416A3D}" srcOrd="4" destOrd="0" presId="urn:microsoft.com/office/officeart/2018/2/layout/IconVerticalSolidList"/>
    <dgm:cxn modelId="{57668F55-435F-4771-8E22-63619A21F78D}" type="presParOf" srcId="{B47F5A9E-68A2-4266-BBE5-78B5C4A42612}" destId="{C7DDBE3D-363E-42A5-9434-5E61BD47130B}" srcOrd="1" destOrd="0" presId="urn:microsoft.com/office/officeart/2018/2/layout/IconVerticalSolidList"/>
    <dgm:cxn modelId="{8F3FF701-677C-43D7-8CA6-CD99EDD6356F}" type="presParOf" srcId="{B47F5A9E-68A2-4266-BBE5-78B5C4A42612}" destId="{A7669287-880E-49F4-B549-899423F542B4}" srcOrd="2" destOrd="0" presId="urn:microsoft.com/office/officeart/2018/2/layout/IconVerticalSolidList"/>
    <dgm:cxn modelId="{734840B1-6966-4CA6-BF70-6007D2289B85}" type="presParOf" srcId="{A7669287-880E-49F4-B549-899423F542B4}" destId="{903277A9-FEFA-4896-9D49-A39CD97B3322}" srcOrd="0" destOrd="0" presId="urn:microsoft.com/office/officeart/2018/2/layout/IconVerticalSolidList"/>
    <dgm:cxn modelId="{23BEE69D-277A-4DF7-A578-AD13F7AE1F34}" type="presParOf" srcId="{A7669287-880E-49F4-B549-899423F542B4}" destId="{C315F149-3A84-4DF8-A126-4A88D5F97B3E}" srcOrd="1" destOrd="0" presId="urn:microsoft.com/office/officeart/2018/2/layout/IconVerticalSolidList"/>
    <dgm:cxn modelId="{0DABA74F-CD0C-4BDE-9734-4C93E00E9B90}" type="presParOf" srcId="{A7669287-880E-49F4-B549-899423F542B4}" destId="{6E9B1F01-75DB-48AD-9310-BF5980B5D2D2}" srcOrd="2" destOrd="0" presId="urn:microsoft.com/office/officeart/2018/2/layout/IconVerticalSolidList"/>
    <dgm:cxn modelId="{3B43010D-783D-467F-A52C-B7BFECDA9C7F}" type="presParOf" srcId="{A7669287-880E-49F4-B549-899423F542B4}" destId="{AF0F4BFF-72AD-418D-87E9-01026F4A0C23}" srcOrd="3" destOrd="0" presId="urn:microsoft.com/office/officeart/2018/2/layout/IconVerticalSolidList"/>
    <dgm:cxn modelId="{EAE528EC-11A3-44C6-A55F-1D449CDCB07E}" type="presParOf" srcId="{A7669287-880E-49F4-B549-899423F542B4}" destId="{1609E5AA-D9E2-4EB2-A8CC-2DD1E48D7767}" srcOrd="4" destOrd="0" presId="urn:microsoft.com/office/officeart/2018/2/layout/IconVerticalSolidList"/>
    <dgm:cxn modelId="{01133DA4-4271-4B0A-A8A0-90C047FBAFAB}" type="presParOf" srcId="{B47F5A9E-68A2-4266-BBE5-78B5C4A42612}" destId="{ECFDBD2D-CABD-4A9B-B12E-66D600C81EE7}" srcOrd="3" destOrd="0" presId="urn:microsoft.com/office/officeart/2018/2/layout/IconVerticalSolidList"/>
    <dgm:cxn modelId="{37D80EE2-DD2B-495F-B4FD-9C619E0E6AA6}" type="presParOf" srcId="{B47F5A9E-68A2-4266-BBE5-78B5C4A42612}" destId="{B6023749-6A34-4177-86EE-5EAAA56E2E43}" srcOrd="4" destOrd="0" presId="urn:microsoft.com/office/officeart/2018/2/layout/IconVerticalSolidList"/>
    <dgm:cxn modelId="{CF3EC2B8-0A2E-4BC8-9176-29596ED3C4FD}" type="presParOf" srcId="{B6023749-6A34-4177-86EE-5EAAA56E2E43}" destId="{D99FE656-984F-4ADF-AF27-C07AFEE23953}" srcOrd="0" destOrd="0" presId="urn:microsoft.com/office/officeart/2018/2/layout/IconVerticalSolidList"/>
    <dgm:cxn modelId="{5DAC58D1-8433-44C0-8355-D67F768ED62C}" type="presParOf" srcId="{B6023749-6A34-4177-86EE-5EAAA56E2E43}" destId="{8F818C65-1F75-4CC3-B78D-0CE012370C51}" srcOrd="1" destOrd="0" presId="urn:microsoft.com/office/officeart/2018/2/layout/IconVerticalSolidList"/>
    <dgm:cxn modelId="{AEC49EA6-333C-4FC1-9DF3-EC16B78BB16A}" type="presParOf" srcId="{B6023749-6A34-4177-86EE-5EAAA56E2E43}" destId="{BA0F1431-7A02-4DD0-B2C3-B731F07FE502}" srcOrd="2" destOrd="0" presId="urn:microsoft.com/office/officeart/2018/2/layout/IconVerticalSolidList"/>
    <dgm:cxn modelId="{4029D6C5-7A6D-4EF5-8032-6BF134878278}" type="presParOf" srcId="{B6023749-6A34-4177-86EE-5EAAA56E2E43}" destId="{442083CC-FE45-4C80-ACFF-A41AE7DA335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812444-A16A-44B3-A2AD-21D178C5BD02}"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3211746-EA85-4B7D-B053-5678B76D9E40}">
      <dgm:prSet/>
      <dgm:spPr/>
      <dgm:t>
        <a:bodyPr/>
        <a:lstStyle/>
        <a:p>
          <a:pPr>
            <a:defRPr b="1"/>
          </a:pPr>
          <a:r>
            <a:rPr lang="en-US" b="1"/>
            <a:t>Requirements:</a:t>
          </a:r>
          <a:endParaRPr lang="en-US"/>
        </a:p>
      </dgm:t>
    </dgm:pt>
    <dgm:pt modelId="{CDA79DBB-D413-499D-8841-D173977A16D8}" type="parTrans" cxnId="{2487C01E-63A2-498F-AD5E-99F5C0C14725}">
      <dgm:prSet/>
      <dgm:spPr/>
      <dgm:t>
        <a:bodyPr/>
        <a:lstStyle/>
        <a:p>
          <a:endParaRPr lang="en-US"/>
        </a:p>
      </dgm:t>
    </dgm:pt>
    <dgm:pt modelId="{EFFDDCAA-1D7C-4B8F-9428-5D4C0FBBC3C3}" type="sibTrans" cxnId="{2487C01E-63A2-498F-AD5E-99F5C0C14725}">
      <dgm:prSet/>
      <dgm:spPr/>
      <dgm:t>
        <a:bodyPr/>
        <a:lstStyle/>
        <a:p>
          <a:endParaRPr lang="en-US"/>
        </a:p>
      </dgm:t>
    </dgm:pt>
    <dgm:pt modelId="{BF7275F6-DBF8-4CC5-A3A7-A89B42EFB385}">
      <dgm:prSet/>
      <dgm:spPr/>
      <dgm:t>
        <a:bodyPr/>
        <a:lstStyle/>
        <a:p>
          <a:r>
            <a:rPr lang="en-US" sz="1700"/>
            <a:t>Completion of homebuyer education course through the:</a:t>
          </a:r>
        </a:p>
      </dgm:t>
    </dgm:pt>
    <dgm:pt modelId="{49B9698B-6C35-4438-8EDD-2EC1DFB7F2F4}" type="parTrans" cxnId="{F930C217-4778-4238-AAD0-AC865576AD6C}">
      <dgm:prSet/>
      <dgm:spPr/>
      <dgm:t>
        <a:bodyPr/>
        <a:lstStyle/>
        <a:p>
          <a:endParaRPr lang="en-US"/>
        </a:p>
      </dgm:t>
    </dgm:pt>
    <dgm:pt modelId="{32E6450A-D72A-4D8E-9EB5-DDDF78727841}" type="sibTrans" cxnId="{F930C217-4778-4238-AAD0-AC865576AD6C}">
      <dgm:prSet/>
      <dgm:spPr/>
      <dgm:t>
        <a:bodyPr/>
        <a:lstStyle/>
        <a:p>
          <a:endParaRPr lang="en-US"/>
        </a:p>
      </dgm:t>
    </dgm:pt>
    <dgm:pt modelId="{3C4AA39D-F783-44B8-841C-74BD4F802804}">
      <dgm:prSet custT="1"/>
      <dgm:spPr/>
      <dgm:t>
        <a:bodyPr/>
        <a:lstStyle/>
        <a:p>
          <a:r>
            <a:rPr lang="en-US" sz="1700" dirty="0"/>
            <a:t>Freddie Mac </a:t>
          </a:r>
          <a:r>
            <a:rPr lang="en-US" sz="1700" dirty="0" err="1"/>
            <a:t>CreditSmart</a:t>
          </a:r>
          <a:r>
            <a:rPr lang="en-US" sz="1700" dirty="0"/>
            <a:t> Course</a:t>
          </a:r>
        </a:p>
        <a:p>
          <a:r>
            <a:rPr lang="en-US" sz="1400" b="0" i="0" dirty="0">
              <a:hlinkClick xmlns:r="http://schemas.openxmlformats.org/officeDocument/2006/relationships" r:id="rId1"/>
            </a:rPr>
            <a:t>https://creditsmarttutorial.freddiemaclearning.com/</a:t>
          </a:r>
          <a:endParaRPr lang="en-US" sz="1400" dirty="0"/>
        </a:p>
      </dgm:t>
    </dgm:pt>
    <dgm:pt modelId="{F73C27E9-003A-4A69-ABD4-A87DA74BC5E1}" type="parTrans" cxnId="{F47D35F2-E3A9-47D8-ABA3-912C4A904AF3}">
      <dgm:prSet/>
      <dgm:spPr/>
      <dgm:t>
        <a:bodyPr/>
        <a:lstStyle/>
        <a:p>
          <a:endParaRPr lang="en-US"/>
        </a:p>
      </dgm:t>
    </dgm:pt>
    <dgm:pt modelId="{99203CBC-0A1A-46FB-B1C3-024C10DAF7BA}" type="sibTrans" cxnId="{F47D35F2-E3A9-47D8-ABA3-912C4A904AF3}">
      <dgm:prSet/>
      <dgm:spPr/>
      <dgm:t>
        <a:bodyPr/>
        <a:lstStyle/>
        <a:p>
          <a:endParaRPr lang="en-US"/>
        </a:p>
      </dgm:t>
    </dgm:pt>
    <dgm:pt modelId="{D064509D-DABD-432D-BAE1-F2DEB6F1C5A7}">
      <dgm:prSet/>
      <dgm:spPr/>
      <dgm:t>
        <a:bodyPr/>
        <a:lstStyle/>
        <a:p>
          <a:pPr>
            <a:defRPr b="1"/>
          </a:pPr>
          <a:r>
            <a:rPr lang="en-US" b="1" dirty="0"/>
            <a:t>SOME DOCUMENTS NEEDED:</a:t>
          </a:r>
          <a:endParaRPr lang="en-US" dirty="0"/>
        </a:p>
      </dgm:t>
    </dgm:pt>
    <dgm:pt modelId="{63171380-63CF-4029-A1FE-66257CB78CC5}" type="parTrans" cxnId="{DC71C93D-09F3-4908-9A59-E7709C3164A0}">
      <dgm:prSet/>
      <dgm:spPr/>
      <dgm:t>
        <a:bodyPr/>
        <a:lstStyle/>
        <a:p>
          <a:endParaRPr lang="en-US"/>
        </a:p>
      </dgm:t>
    </dgm:pt>
    <dgm:pt modelId="{38AF3938-5AE4-4439-B8C6-28D5F8C1A2B8}" type="sibTrans" cxnId="{DC71C93D-09F3-4908-9A59-E7709C3164A0}">
      <dgm:prSet/>
      <dgm:spPr/>
      <dgm:t>
        <a:bodyPr/>
        <a:lstStyle/>
        <a:p>
          <a:endParaRPr lang="en-US"/>
        </a:p>
      </dgm:t>
    </dgm:pt>
    <dgm:pt modelId="{6A049FEA-3A3E-448F-81B6-62509B2B3706}">
      <dgm:prSet/>
      <dgm:spPr/>
      <dgm:t>
        <a:bodyPr/>
        <a:lstStyle/>
        <a:p>
          <a:pPr>
            <a:buFont typeface="Arial" panose="020B0604020202020204" pitchFamily="34" charset="0"/>
            <a:buChar char="•"/>
          </a:pPr>
          <a:r>
            <a:rPr lang="en-US" dirty="0"/>
            <a:t>three (3) years of tax returns for each borrower;</a:t>
          </a:r>
        </a:p>
      </dgm:t>
    </dgm:pt>
    <dgm:pt modelId="{021D2435-C576-448F-B889-5117291F8CAC}" type="parTrans" cxnId="{8C72457E-45EE-4F7A-AD08-6A8E8AE8586F}">
      <dgm:prSet/>
      <dgm:spPr/>
      <dgm:t>
        <a:bodyPr/>
        <a:lstStyle/>
        <a:p>
          <a:endParaRPr lang="en-US"/>
        </a:p>
      </dgm:t>
    </dgm:pt>
    <dgm:pt modelId="{430827BB-D3BE-464F-BFC0-DC59E54B8CF3}" type="sibTrans" cxnId="{8C72457E-45EE-4F7A-AD08-6A8E8AE8586F}">
      <dgm:prSet/>
      <dgm:spPr/>
      <dgm:t>
        <a:bodyPr/>
        <a:lstStyle/>
        <a:p>
          <a:endParaRPr lang="en-US"/>
        </a:p>
      </dgm:t>
    </dgm:pt>
    <dgm:pt modelId="{CF2D209F-9F63-4071-B59C-2F1ABE7FCD7B}">
      <dgm:prSet/>
      <dgm:spPr/>
      <dgm:t>
        <a:bodyPr/>
        <a:lstStyle/>
        <a:p>
          <a:r>
            <a:rPr lang="en-US" dirty="0"/>
            <a:t>For all current jobs, most recent paystubs (one month)</a:t>
          </a:r>
        </a:p>
      </dgm:t>
    </dgm:pt>
    <dgm:pt modelId="{8B8C03CC-FC08-4E6A-8AAD-056448FA204A}" type="parTrans" cxnId="{36D07A21-753A-4F9E-BF8E-A0E8E5CFC5B6}">
      <dgm:prSet/>
      <dgm:spPr/>
      <dgm:t>
        <a:bodyPr/>
        <a:lstStyle/>
        <a:p>
          <a:endParaRPr lang="en-US"/>
        </a:p>
      </dgm:t>
    </dgm:pt>
    <dgm:pt modelId="{4F580BFA-57CA-4A24-89A7-0BA215006ED2}" type="sibTrans" cxnId="{36D07A21-753A-4F9E-BF8E-A0E8E5CFC5B6}">
      <dgm:prSet/>
      <dgm:spPr/>
      <dgm:t>
        <a:bodyPr/>
        <a:lstStyle/>
        <a:p>
          <a:endParaRPr lang="en-US"/>
        </a:p>
      </dgm:t>
    </dgm:pt>
    <dgm:pt modelId="{35EE80AC-07F0-47FF-A056-A9DA2AA9914B}">
      <dgm:prSet/>
      <dgm:spPr/>
      <dgm:t>
        <a:bodyPr/>
        <a:lstStyle/>
        <a:p>
          <a:pPr>
            <a:buNone/>
          </a:pPr>
          <a:r>
            <a:rPr lang="en-US" dirty="0"/>
            <a:t>Government issued photo ID</a:t>
          </a:r>
        </a:p>
      </dgm:t>
    </dgm:pt>
    <dgm:pt modelId="{6FA13AE0-1F10-4D29-9F6C-C5097C956FCB}" type="parTrans" cxnId="{F71246DC-684C-416F-818F-F7EA9AC854C7}">
      <dgm:prSet/>
      <dgm:spPr/>
      <dgm:t>
        <a:bodyPr/>
        <a:lstStyle/>
        <a:p>
          <a:endParaRPr lang="en-US"/>
        </a:p>
      </dgm:t>
    </dgm:pt>
    <dgm:pt modelId="{F9636652-4E28-4512-9390-64FCB8F77ABC}" type="sibTrans" cxnId="{F71246DC-684C-416F-818F-F7EA9AC854C7}">
      <dgm:prSet/>
      <dgm:spPr/>
      <dgm:t>
        <a:bodyPr/>
        <a:lstStyle/>
        <a:p>
          <a:endParaRPr lang="en-US"/>
        </a:p>
      </dgm:t>
    </dgm:pt>
    <dgm:pt modelId="{DDA132EE-9898-43CC-8755-3498DCA1FA6D}">
      <dgm:prSet/>
      <dgm:spPr/>
      <dgm:t>
        <a:bodyPr/>
        <a:lstStyle/>
        <a:p>
          <a:pPr>
            <a:buNone/>
          </a:pPr>
          <a:r>
            <a:rPr lang="en-US" dirty="0"/>
            <a:t>Three (3) years W2’s for each borrower</a:t>
          </a:r>
        </a:p>
      </dgm:t>
    </dgm:pt>
    <dgm:pt modelId="{5EFC59EC-BF7A-4D60-843E-FAE1FAE95656}" type="sibTrans" cxnId="{770ADFEE-6270-457F-A56C-18775AD8A43E}">
      <dgm:prSet/>
      <dgm:spPr/>
      <dgm:t>
        <a:bodyPr/>
        <a:lstStyle/>
        <a:p>
          <a:endParaRPr lang="en-US"/>
        </a:p>
      </dgm:t>
    </dgm:pt>
    <dgm:pt modelId="{6B15C25F-EF81-4279-B045-90D6BC1222B3}" type="parTrans" cxnId="{770ADFEE-6270-457F-A56C-18775AD8A43E}">
      <dgm:prSet/>
      <dgm:spPr/>
      <dgm:t>
        <a:bodyPr/>
        <a:lstStyle/>
        <a:p>
          <a:endParaRPr lang="en-US"/>
        </a:p>
      </dgm:t>
    </dgm:pt>
    <dgm:pt modelId="{A9325F00-AAE5-4176-9DF4-BDD68EBEE9B1}">
      <dgm:prSet/>
      <dgm:spPr/>
      <dgm:t>
        <a:bodyPr/>
        <a:lstStyle/>
        <a:p>
          <a:pPr>
            <a:buNone/>
          </a:pPr>
          <a:r>
            <a:rPr lang="en-US" dirty="0"/>
            <a:t>Most recent bank statements for 2 months (all pages).</a:t>
          </a:r>
        </a:p>
      </dgm:t>
    </dgm:pt>
    <dgm:pt modelId="{2EDC9DB5-58B5-4A20-8AD8-B46869764119}" type="sibTrans" cxnId="{371D0E0C-4D93-4464-A502-6CA47CED6B29}">
      <dgm:prSet/>
      <dgm:spPr/>
      <dgm:t>
        <a:bodyPr/>
        <a:lstStyle/>
        <a:p>
          <a:endParaRPr lang="en-US"/>
        </a:p>
      </dgm:t>
    </dgm:pt>
    <dgm:pt modelId="{9ACBC910-178F-43CF-BDEB-4D7E3F77C838}" type="parTrans" cxnId="{371D0E0C-4D93-4464-A502-6CA47CED6B29}">
      <dgm:prSet/>
      <dgm:spPr/>
      <dgm:t>
        <a:bodyPr/>
        <a:lstStyle/>
        <a:p>
          <a:endParaRPr lang="en-US"/>
        </a:p>
      </dgm:t>
    </dgm:pt>
    <dgm:pt modelId="{C8EDB5F1-9C06-4674-A39D-DEE8633AF52C}" type="pres">
      <dgm:prSet presAssocID="{D4812444-A16A-44B3-A2AD-21D178C5BD02}" presName="root" presStyleCnt="0">
        <dgm:presLayoutVars>
          <dgm:dir/>
          <dgm:resizeHandles val="exact"/>
        </dgm:presLayoutVars>
      </dgm:prSet>
      <dgm:spPr/>
    </dgm:pt>
    <dgm:pt modelId="{6C845C52-5030-41A5-B483-CC96779340BD}" type="pres">
      <dgm:prSet presAssocID="{63211746-EA85-4B7D-B053-5678B76D9E40}" presName="compNode" presStyleCnt="0"/>
      <dgm:spPr/>
    </dgm:pt>
    <dgm:pt modelId="{9AF1E8AB-5E8A-4FBE-9CB7-4B02B338474B}" type="pres">
      <dgm:prSet presAssocID="{63211746-EA85-4B7D-B053-5678B76D9E40}" presName="iconRect" presStyleLbl="node1" presStyleIdx="0"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Classroom"/>
        </a:ext>
      </dgm:extLst>
    </dgm:pt>
    <dgm:pt modelId="{54726B5C-AE4A-411F-A1E6-ED74ED006682}" type="pres">
      <dgm:prSet presAssocID="{63211746-EA85-4B7D-B053-5678B76D9E40}" presName="iconSpace" presStyleCnt="0"/>
      <dgm:spPr/>
    </dgm:pt>
    <dgm:pt modelId="{2CEBB611-D4D9-4706-A178-D9E81CD101F4}" type="pres">
      <dgm:prSet presAssocID="{63211746-EA85-4B7D-B053-5678B76D9E40}" presName="parTx" presStyleLbl="revTx" presStyleIdx="0" presStyleCnt="4">
        <dgm:presLayoutVars>
          <dgm:chMax val="0"/>
          <dgm:chPref val="0"/>
        </dgm:presLayoutVars>
      </dgm:prSet>
      <dgm:spPr/>
    </dgm:pt>
    <dgm:pt modelId="{8E4A5941-BA2B-482C-8FA7-93EA5466E46E}" type="pres">
      <dgm:prSet presAssocID="{63211746-EA85-4B7D-B053-5678B76D9E40}" presName="txSpace" presStyleCnt="0"/>
      <dgm:spPr/>
    </dgm:pt>
    <dgm:pt modelId="{661B6A72-0665-4E77-AD0A-F94EE78163B0}" type="pres">
      <dgm:prSet presAssocID="{63211746-EA85-4B7D-B053-5678B76D9E40}" presName="desTx" presStyleLbl="revTx" presStyleIdx="1" presStyleCnt="4">
        <dgm:presLayoutVars/>
      </dgm:prSet>
      <dgm:spPr/>
    </dgm:pt>
    <dgm:pt modelId="{97954EC6-A190-44CA-92F1-68E68C58F9BE}" type="pres">
      <dgm:prSet presAssocID="{EFFDDCAA-1D7C-4B8F-9428-5D4C0FBBC3C3}" presName="sibTrans" presStyleCnt="0"/>
      <dgm:spPr/>
    </dgm:pt>
    <dgm:pt modelId="{8FDF578A-3D70-4159-9709-69C92B017759}" type="pres">
      <dgm:prSet presAssocID="{D064509D-DABD-432D-BAE1-F2DEB6F1C5A7}" presName="compNode" presStyleCnt="0"/>
      <dgm:spPr/>
    </dgm:pt>
    <dgm:pt modelId="{D0602F41-C1E0-4BEA-99E2-FA4BF5950765}" type="pres">
      <dgm:prSet presAssocID="{D064509D-DABD-432D-BAE1-F2DEB6F1C5A7}" presName="iconRect" presStyleLbl="node1" presStyleIdx="1" presStyleCnt="2"/>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Open Folder"/>
        </a:ext>
      </dgm:extLst>
    </dgm:pt>
    <dgm:pt modelId="{204274E7-926F-4AD7-A25A-509DE3D18517}" type="pres">
      <dgm:prSet presAssocID="{D064509D-DABD-432D-BAE1-F2DEB6F1C5A7}" presName="iconSpace" presStyleCnt="0"/>
      <dgm:spPr/>
    </dgm:pt>
    <dgm:pt modelId="{AEB9B5F9-D2C6-4152-9FAD-50621192434B}" type="pres">
      <dgm:prSet presAssocID="{D064509D-DABD-432D-BAE1-F2DEB6F1C5A7}" presName="parTx" presStyleLbl="revTx" presStyleIdx="2" presStyleCnt="4">
        <dgm:presLayoutVars>
          <dgm:chMax val="0"/>
          <dgm:chPref val="0"/>
        </dgm:presLayoutVars>
      </dgm:prSet>
      <dgm:spPr/>
    </dgm:pt>
    <dgm:pt modelId="{4DCFECFE-4CB9-4AD8-A258-F1E4EA2276C0}" type="pres">
      <dgm:prSet presAssocID="{D064509D-DABD-432D-BAE1-F2DEB6F1C5A7}" presName="txSpace" presStyleCnt="0"/>
      <dgm:spPr/>
    </dgm:pt>
    <dgm:pt modelId="{1472D9E5-C9A5-4B15-A28F-8980DED51061}" type="pres">
      <dgm:prSet presAssocID="{D064509D-DABD-432D-BAE1-F2DEB6F1C5A7}" presName="desTx" presStyleLbl="revTx" presStyleIdx="3" presStyleCnt="4">
        <dgm:presLayoutVars/>
      </dgm:prSet>
      <dgm:spPr/>
    </dgm:pt>
  </dgm:ptLst>
  <dgm:cxnLst>
    <dgm:cxn modelId="{2DED6C08-F8DB-4139-9260-66AE6927C756}" type="presOf" srcId="{3C4AA39D-F783-44B8-841C-74BD4F802804}" destId="{661B6A72-0665-4E77-AD0A-F94EE78163B0}" srcOrd="0" destOrd="1" presId="urn:microsoft.com/office/officeart/2018/5/layout/CenteredIconLabelDescriptionList"/>
    <dgm:cxn modelId="{B02F7D09-317D-49EE-B9DA-B1BBB7E13B7A}" type="presOf" srcId="{D4812444-A16A-44B3-A2AD-21D178C5BD02}" destId="{C8EDB5F1-9C06-4674-A39D-DEE8633AF52C}" srcOrd="0" destOrd="0" presId="urn:microsoft.com/office/officeart/2018/5/layout/CenteredIconLabelDescriptionList"/>
    <dgm:cxn modelId="{371D0E0C-4D93-4464-A502-6CA47CED6B29}" srcId="{D064509D-DABD-432D-BAE1-F2DEB6F1C5A7}" destId="{A9325F00-AAE5-4176-9DF4-BDD68EBEE9B1}" srcOrd="2" destOrd="0" parTransId="{9ACBC910-178F-43CF-BDEB-4D7E3F77C838}" sibTransId="{2EDC9DB5-58B5-4A20-8AD8-B46869764119}"/>
    <dgm:cxn modelId="{F930C217-4778-4238-AAD0-AC865576AD6C}" srcId="{63211746-EA85-4B7D-B053-5678B76D9E40}" destId="{BF7275F6-DBF8-4CC5-A3A7-A89B42EFB385}" srcOrd="0" destOrd="0" parTransId="{49B9698B-6C35-4438-8EDD-2EC1DFB7F2F4}" sibTransId="{32E6450A-D72A-4D8E-9EB5-DDDF78727841}"/>
    <dgm:cxn modelId="{2487C01E-63A2-498F-AD5E-99F5C0C14725}" srcId="{D4812444-A16A-44B3-A2AD-21D178C5BD02}" destId="{63211746-EA85-4B7D-B053-5678B76D9E40}" srcOrd="0" destOrd="0" parTransId="{CDA79DBB-D413-499D-8841-D173977A16D8}" sibTransId="{EFFDDCAA-1D7C-4B8F-9428-5D4C0FBBC3C3}"/>
    <dgm:cxn modelId="{36D07A21-753A-4F9E-BF8E-A0E8E5CFC5B6}" srcId="{DDA132EE-9898-43CC-8755-3498DCA1FA6D}" destId="{CF2D209F-9F63-4071-B59C-2F1ABE7FCD7B}" srcOrd="0" destOrd="0" parTransId="{8B8C03CC-FC08-4E6A-8AAD-056448FA204A}" sibTransId="{4F580BFA-57CA-4A24-89A7-0BA215006ED2}"/>
    <dgm:cxn modelId="{DC71C93D-09F3-4908-9A59-E7709C3164A0}" srcId="{D4812444-A16A-44B3-A2AD-21D178C5BD02}" destId="{D064509D-DABD-432D-BAE1-F2DEB6F1C5A7}" srcOrd="1" destOrd="0" parTransId="{63171380-63CF-4029-A1FE-66257CB78CC5}" sibTransId="{38AF3938-5AE4-4439-B8C6-28D5F8C1A2B8}"/>
    <dgm:cxn modelId="{12DA856F-4B25-46CE-8DA3-362E479CF86F}" type="presOf" srcId="{CF2D209F-9F63-4071-B59C-2F1ABE7FCD7B}" destId="{1472D9E5-C9A5-4B15-A28F-8980DED51061}" srcOrd="0" destOrd="2" presId="urn:microsoft.com/office/officeart/2018/5/layout/CenteredIconLabelDescriptionList"/>
    <dgm:cxn modelId="{042F7272-3CA8-4A50-8903-91ACBC47F8B7}" type="presOf" srcId="{35EE80AC-07F0-47FF-A056-A9DA2AA9914B}" destId="{1472D9E5-C9A5-4B15-A28F-8980DED51061}" srcOrd="0" destOrd="4" presId="urn:microsoft.com/office/officeart/2018/5/layout/CenteredIconLabelDescriptionList"/>
    <dgm:cxn modelId="{CDB64A77-86F0-4074-A50F-D1B30CFCE477}" type="presOf" srcId="{BF7275F6-DBF8-4CC5-A3A7-A89B42EFB385}" destId="{661B6A72-0665-4E77-AD0A-F94EE78163B0}" srcOrd="0" destOrd="0" presId="urn:microsoft.com/office/officeart/2018/5/layout/CenteredIconLabelDescriptionList"/>
    <dgm:cxn modelId="{8C72457E-45EE-4F7A-AD08-6A8E8AE8586F}" srcId="{D064509D-DABD-432D-BAE1-F2DEB6F1C5A7}" destId="{6A049FEA-3A3E-448F-81B6-62509B2B3706}" srcOrd="0" destOrd="0" parTransId="{021D2435-C576-448F-B889-5117291F8CAC}" sibTransId="{430827BB-D3BE-464F-BFC0-DC59E54B8CF3}"/>
    <dgm:cxn modelId="{9396F88B-B0AF-4745-BCEF-A9EE4FF7766E}" type="presOf" srcId="{A9325F00-AAE5-4176-9DF4-BDD68EBEE9B1}" destId="{1472D9E5-C9A5-4B15-A28F-8980DED51061}" srcOrd="0" destOrd="3" presId="urn:microsoft.com/office/officeart/2018/5/layout/CenteredIconLabelDescriptionList"/>
    <dgm:cxn modelId="{140C5ACB-D17D-4C36-8791-01FA652E9D8B}" type="presOf" srcId="{D064509D-DABD-432D-BAE1-F2DEB6F1C5A7}" destId="{AEB9B5F9-D2C6-4152-9FAD-50621192434B}" srcOrd="0" destOrd="0" presId="urn:microsoft.com/office/officeart/2018/5/layout/CenteredIconLabelDescriptionList"/>
    <dgm:cxn modelId="{05033ACE-22F8-42B2-86B6-741CD89ECF54}" type="presOf" srcId="{63211746-EA85-4B7D-B053-5678B76D9E40}" destId="{2CEBB611-D4D9-4706-A178-D9E81CD101F4}" srcOrd="0" destOrd="0" presId="urn:microsoft.com/office/officeart/2018/5/layout/CenteredIconLabelDescriptionList"/>
    <dgm:cxn modelId="{DCFC1ED0-FE60-4E2C-9593-9163C2E55523}" type="presOf" srcId="{6A049FEA-3A3E-448F-81B6-62509B2B3706}" destId="{1472D9E5-C9A5-4B15-A28F-8980DED51061}" srcOrd="0" destOrd="0" presId="urn:microsoft.com/office/officeart/2018/5/layout/CenteredIconLabelDescriptionList"/>
    <dgm:cxn modelId="{BC1844D5-76F3-466D-8110-9A1568C5BDF3}" type="presOf" srcId="{DDA132EE-9898-43CC-8755-3498DCA1FA6D}" destId="{1472D9E5-C9A5-4B15-A28F-8980DED51061}" srcOrd="0" destOrd="1" presId="urn:microsoft.com/office/officeart/2018/5/layout/CenteredIconLabelDescriptionList"/>
    <dgm:cxn modelId="{F71246DC-684C-416F-818F-F7EA9AC854C7}" srcId="{D064509D-DABD-432D-BAE1-F2DEB6F1C5A7}" destId="{35EE80AC-07F0-47FF-A056-A9DA2AA9914B}" srcOrd="3" destOrd="0" parTransId="{6FA13AE0-1F10-4D29-9F6C-C5097C956FCB}" sibTransId="{F9636652-4E28-4512-9390-64FCB8F77ABC}"/>
    <dgm:cxn modelId="{770ADFEE-6270-457F-A56C-18775AD8A43E}" srcId="{D064509D-DABD-432D-BAE1-F2DEB6F1C5A7}" destId="{DDA132EE-9898-43CC-8755-3498DCA1FA6D}" srcOrd="1" destOrd="0" parTransId="{6B15C25F-EF81-4279-B045-90D6BC1222B3}" sibTransId="{5EFC59EC-BF7A-4D60-843E-FAE1FAE95656}"/>
    <dgm:cxn modelId="{F47D35F2-E3A9-47D8-ABA3-912C4A904AF3}" srcId="{63211746-EA85-4B7D-B053-5678B76D9E40}" destId="{3C4AA39D-F783-44B8-841C-74BD4F802804}" srcOrd="1" destOrd="0" parTransId="{F73C27E9-003A-4A69-ABD4-A87DA74BC5E1}" sibTransId="{99203CBC-0A1A-46FB-B1C3-024C10DAF7BA}"/>
    <dgm:cxn modelId="{EB2BC26F-13DA-4B41-BC83-115D7840BDCC}" type="presParOf" srcId="{C8EDB5F1-9C06-4674-A39D-DEE8633AF52C}" destId="{6C845C52-5030-41A5-B483-CC96779340BD}" srcOrd="0" destOrd="0" presId="urn:microsoft.com/office/officeart/2018/5/layout/CenteredIconLabelDescriptionList"/>
    <dgm:cxn modelId="{C4483D98-656E-4F5B-8DA9-2D5E0708CE29}" type="presParOf" srcId="{6C845C52-5030-41A5-B483-CC96779340BD}" destId="{9AF1E8AB-5E8A-4FBE-9CB7-4B02B338474B}" srcOrd="0" destOrd="0" presId="urn:microsoft.com/office/officeart/2018/5/layout/CenteredIconLabelDescriptionList"/>
    <dgm:cxn modelId="{5E1F6EAB-EBF0-4671-BF78-9E382541A4A2}" type="presParOf" srcId="{6C845C52-5030-41A5-B483-CC96779340BD}" destId="{54726B5C-AE4A-411F-A1E6-ED74ED006682}" srcOrd="1" destOrd="0" presId="urn:microsoft.com/office/officeart/2018/5/layout/CenteredIconLabelDescriptionList"/>
    <dgm:cxn modelId="{78B2DA5C-7588-4FCC-8785-B1A6C1B054CA}" type="presParOf" srcId="{6C845C52-5030-41A5-B483-CC96779340BD}" destId="{2CEBB611-D4D9-4706-A178-D9E81CD101F4}" srcOrd="2" destOrd="0" presId="urn:microsoft.com/office/officeart/2018/5/layout/CenteredIconLabelDescriptionList"/>
    <dgm:cxn modelId="{9ED2C5F2-51DE-40F6-A933-124FE8CFA18E}" type="presParOf" srcId="{6C845C52-5030-41A5-B483-CC96779340BD}" destId="{8E4A5941-BA2B-482C-8FA7-93EA5466E46E}" srcOrd="3" destOrd="0" presId="urn:microsoft.com/office/officeart/2018/5/layout/CenteredIconLabelDescriptionList"/>
    <dgm:cxn modelId="{886A856C-A5EB-4E92-852F-D9F4053EA58F}" type="presParOf" srcId="{6C845C52-5030-41A5-B483-CC96779340BD}" destId="{661B6A72-0665-4E77-AD0A-F94EE78163B0}" srcOrd="4" destOrd="0" presId="urn:microsoft.com/office/officeart/2018/5/layout/CenteredIconLabelDescriptionList"/>
    <dgm:cxn modelId="{4F092AD3-73A0-4910-917F-02B221AE3470}" type="presParOf" srcId="{C8EDB5F1-9C06-4674-A39D-DEE8633AF52C}" destId="{97954EC6-A190-44CA-92F1-68E68C58F9BE}" srcOrd="1" destOrd="0" presId="urn:microsoft.com/office/officeart/2018/5/layout/CenteredIconLabelDescriptionList"/>
    <dgm:cxn modelId="{DE59EC28-DA48-474C-B9A6-C3767CD9955C}" type="presParOf" srcId="{C8EDB5F1-9C06-4674-A39D-DEE8633AF52C}" destId="{8FDF578A-3D70-4159-9709-69C92B017759}" srcOrd="2" destOrd="0" presId="urn:microsoft.com/office/officeart/2018/5/layout/CenteredIconLabelDescriptionList"/>
    <dgm:cxn modelId="{E87C7751-42D1-4DB4-BA7B-9E2C349D5E84}" type="presParOf" srcId="{8FDF578A-3D70-4159-9709-69C92B017759}" destId="{D0602F41-C1E0-4BEA-99E2-FA4BF5950765}" srcOrd="0" destOrd="0" presId="urn:microsoft.com/office/officeart/2018/5/layout/CenteredIconLabelDescriptionList"/>
    <dgm:cxn modelId="{7DE26BCF-8DA8-4713-9266-32858494444E}" type="presParOf" srcId="{8FDF578A-3D70-4159-9709-69C92B017759}" destId="{204274E7-926F-4AD7-A25A-509DE3D18517}" srcOrd="1" destOrd="0" presId="urn:microsoft.com/office/officeart/2018/5/layout/CenteredIconLabelDescriptionList"/>
    <dgm:cxn modelId="{C716091C-AE77-49E1-85C3-42464EA21BE6}" type="presParOf" srcId="{8FDF578A-3D70-4159-9709-69C92B017759}" destId="{AEB9B5F9-D2C6-4152-9FAD-50621192434B}" srcOrd="2" destOrd="0" presId="urn:microsoft.com/office/officeart/2018/5/layout/CenteredIconLabelDescriptionList"/>
    <dgm:cxn modelId="{845A5565-C7EA-4C35-8AEA-E0BC2F83CBC2}" type="presParOf" srcId="{8FDF578A-3D70-4159-9709-69C92B017759}" destId="{4DCFECFE-4CB9-4AD8-A258-F1E4EA2276C0}" srcOrd="3" destOrd="0" presId="urn:microsoft.com/office/officeart/2018/5/layout/CenteredIconLabelDescriptionList"/>
    <dgm:cxn modelId="{5B3BB4AB-8521-46EF-9A45-5518826AF928}" type="presParOf" srcId="{8FDF578A-3D70-4159-9709-69C92B017759}" destId="{1472D9E5-C9A5-4B15-A28F-8980DED51061}"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5E3B7BA-DAFF-4E1A-BD99-57736056BD8F}" type="doc">
      <dgm:prSet loTypeId="urn:microsoft.com/office/officeart/2005/8/layout/vList5" loCatId="list" qsTypeId="urn:microsoft.com/office/officeart/2005/8/quickstyle/simple1" qsCatId="simple" csTypeId="urn:microsoft.com/office/officeart/2005/8/colors/colorful5" csCatId="colorful"/>
      <dgm:spPr/>
      <dgm:t>
        <a:bodyPr/>
        <a:lstStyle/>
        <a:p>
          <a:endParaRPr lang="en-US"/>
        </a:p>
      </dgm:t>
    </dgm:pt>
    <dgm:pt modelId="{565E0773-FD0F-448A-AE85-B9C6957E5A52}">
      <dgm:prSet/>
      <dgm:spPr/>
      <dgm:t>
        <a:bodyPr/>
        <a:lstStyle/>
        <a:p>
          <a:r>
            <a:rPr lang="en-US"/>
            <a:t>An individual:</a:t>
          </a:r>
        </a:p>
      </dgm:t>
    </dgm:pt>
    <dgm:pt modelId="{395B6317-4A10-4D05-8404-3DCBB3E37428}" type="parTrans" cxnId="{43E42D15-09CA-427E-B9F5-7B7F059C10A6}">
      <dgm:prSet/>
      <dgm:spPr/>
      <dgm:t>
        <a:bodyPr/>
        <a:lstStyle/>
        <a:p>
          <a:endParaRPr lang="en-US"/>
        </a:p>
      </dgm:t>
    </dgm:pt>
    <dgm:pt modelId="{E6F8A32C-4F2E-4188-AFED-16D03CB40459}" type="sibTrans" cxnId="{43E42D15-09CA-427E-B9F5-7B7F059C10A6}">
      <dgm:prSet/>
      <dgm:spPr/>
      <dgm:t>
        <a:bodyPr/>
        <a:lstStyle/>
        <a:p>
          <a:endParaRPr lang="en-US"/>
        </a:p>
      </dgm:t>
    </dgm:pt>
    <dgm:pt modelId="{8DC8DE00-1C6F-47F5-9CF9-39FB5C45A2CE}">
      <dgm:prSet/>
      <dgm:spPr/>
      <dgm:t>
        <a:bodyPr/>
        <a:lstStyle/>
        <a:p>
          <a:r>
            <a:rPr lang="en-US"/>
            <a:t>whose parents/legal guardians do not have any current interest in any residential property in or outside the US,</a:t>
          </a:r>
        </a:p>
      </dgm:t>
    </dgm:pt>
    <dgm:pt modelId="{C520FD44-C3A8-412C-9D88-EA099E9C79EA}" type="parTrans" cxnId="{657DD504-24AE-4C67-9300-A8DCDC8CCBE1}">
      <dgm:prSet/>
      <dgm:spPr/>
      <dgm:t>
        <a:bodyPr/>
        <a:lstStyle/>
        <a:p>
          <a:endParaRPr lang="en-US"/>
        </a:p>
      </dgm:t>
    </dgm:pt>
    <dgm:pt modelId="{BC15A201-9D6D-4170-8D2B-8C1BA9FBF41C}" type="sibTrans" cxnId="{657DD504-24AE-4C67-9300-A8DCDC8CCBE1}">
      <dgm:prSet/>
      <dgm:spPr/>
      <dgm:t>
        <a:bodyPr/>
        <a:lstStyle/>
        <a:p>
          <a:endParaRPr lang="en-US"/>
        </a:p>
      </dgm:t>
    </dgm:pt>
    <dgm:pt modelId="{1500D413-5420-405F-8525-622D43F96B4F}">
      <dgm:prSet/>
      <dgm:spPr/>
      <dgm:t>
        <a:bodyPr/>
        <a:lstStyle/>
        <a:p>
          <a:r>
            <a:rPr lang="en-US" b="1"/>
            <a:t>AND</a:t>
          </a:r>
          <a:endParaRPr lang="en-US"/>
        </a:p>
      </dgm:t>
    </dgm:pt>
    <dgm:pt modelId="{22C62F33-5928-485E-AFA1-5962FBCB1658}" type="parTrans" cxnId="{69731B3E-47E7-4A8B-B29C-0FDAEB569AB6}">
      <dgm:prSet/>
      <dgm:spPr/>
      <dgm:t>
        <a:bodyPr/>
        <a:lstStyle/>
        <a:p>
          <a:endParaRPr lang="en-US"/>
        </a:p>
      </dgm:t>
    </dgm:pt>
    <dgm:pt modelId="{C264828E-BC9C-41BE-96B9-85D9A17E776E}" type="sibTrans" cxnId="{69731B3E-47E7-4A8B-B29C-0FDAEB569AB6}">
      <dgm:prSet/>
      <dgm:spPr/>
      <dgm:t>
        <a:bodyPr/>
        <a:lstStyle/>
        <a:p>
          <a:endParaRPr lang="en-US"/>
        </a:p>
      </dgm:t>
    </dgm:pt>
    <dgm:pt modelId="{FC8498AC-7054-446A-AF9A-AD61B10CF64E}">
      <dgm:prSet/>
      <dgm:spPr/>
      <dgm:t>
        <a:bodyPr/>
        <a:lstStyle/>
        <a:p>
          <a:r>
            <a:rPr lang="en-US"/>
            <a:t>whose spouse or domestic partner, and each household member has not, during the past 3 years period before acquiring the eligible home, using assistance, has any ownership interest in any residential real property as their principal residence in any state or territory inside or outside the US  </a:t>
          </a:r>
        </a:p>
      </dgm:t>
    </dgm:pt>
    <dgm:pt modelId="{ACB4F586-6A15-46C1-9FB2-B4343438AF93}" type="parTrans" cxnId="{DA0D7625-6EE4-44BA-B97C-B2A6F16886AF}">
      <dgm:prSet/>
      <dgm:spPr/>
      <dgm:t>
        <a:bodyPr/>
        <a:lstStyle/>
        <a:p>
          <a:endParaRPr lang="en-US"/>
        </a:p>
      </dgm:t>
    </dgm:pt>
    <dgm:pt modelId="{B91B637A-4773-43F9-B8FA-5FB43D859D19}" type="sibTrans" cxnId="{DA0D7625-6EE4-44BA-B97C-B2A6F16886AF}">
      <dgm:prSet/>
      <dgm:spPr/>
      <dgm:t>
        <a:bodyPr/>
        <a:lstStyle/>
        <a:p>
          <a:endParaRPr lang="en-US"/>
        </a:p>
      </dgm:t>
    </dgm:pt>
    <dgm:pt modelId="{C7E0B380-67AE-407B-8BC2-074779736D62}">
      <dgm:prSet/>
      <dgm:spPr/>
      <dgm:t>
        <a:bodyPr/>
        <a:lstStyle/>
        <a:p>
          <a:r>
            <a:rPr lang="en-US" b="1"/>
            <a:t>OR</a:t>
          </a:r>
          <a:endParaRPr lang="en-US"/>
        </a:p>
      </dgm:t>
    </dgm:pt>
    <dgm:pt modelId="{1DA19C4B-FE7E-4CEA-915E-A34DA46F0665}" type="parTrans" cxnId="{DB724E7D-EFF8-4D25-A977-88918AD61EBC}">
      <dgm:prSet/>
      <dgm:spPr/>
      <dgm:t>
        <a:bodyPr/>
        <a:lstStyle/>
        <a:p>
          <a:endParaRPr lang="en-US"/>
        </a:p>
      </dgm:t>
    </dgm:pt>
    <dgm:pt modelId="{DE2ADEAE-1BA0-49A9-8083-9C49CBDDF411}" type="sibTrans" cxnId="{DB724E7D-EFF8-4D25-A977-88918AD61EBC}">
      <dgm:prSet/>
      <dgm:spPr/>
      <dgm:t>
        <a:bodyPr/>
        <a:lstStyle/>
        <a:p>
          <a:endParaRPr lang="en-US"/>
        </a:p>
      </dgm:t>
    </dgm:pt>
    <dgm:pt modelId="{5B1491C9-C1A9-4BBE-9426-698E91D0B4CF}">
      <dgm:prSet/>
      <dgm:spPr/>
      <dgm:t>
        <a:bodyPr/>
        <a:lstStyle/>
        <a:p>
          <a:r>
            <a:rPr lang="en-US"/>
            <a:t>An individual who has at any time been placed in foster care in the state of NJ</a:t>
          </a:r>
        </a:p>
      </dgm:t>
    </dgm:pt>
    <dgm:pt modelId="{70F546B9-1B7F-4F82-BE1F-446FF3DA0099}" type="parTrans" cxnId="{F45A974E-C048-4CEE-9A03-91D217026FB0}">
      <dgm:prSet/>
      <dgm:spPr/>
      <dgm:t>
        <a:bodyPr/>
        <a:lstStyle/>
        <a:p>
          <a:endParaRPr lang="en-US"/>
        </a:p>
      </dgm:t>
    </dgm:pt>
    <dgm:pt modelId="{3C7D5C94-E8EE-41A2-9625-C19EF1B0A08C}" type="sibTrans" cxnId="{F45A974E-C048-4CEE-9A03-91D217026FB0}">
      <dgm:prSet/>
      <dgm:spPr/>
      <dgm:t>
        <a:bodyPr/>
        <a:lstStyle/>
        <a:p>
          <a:endParaRPr lang="en-US"/>
        </a:p>
      </dgm:t>
    </dgm:pt>
    <dgm:pt modelId="{30A4593D-876C-9E49-A4DE-7DBEBB8764A2}" type="pres">
      <dgm:prSet presAssocID="{65E3B7BA-DAFF-4E1A-BD99-57736056BD8F}" presName="Name0" presStyleCnt="0">
        <dgm:presLayoutVars>
          <dgm:dir/>
          <dgm:animLvl val="lvl"/>
          <dgm:resizeHandles val="exact"/>
        </dgm:presLayoutVars>
      </dgm:prSet>
      <dgm:spPr/>
    </dgm:pt>
    <dgm:pt modelId="{68EFFA51-4132-0846-B5ED-1F41D6538981}" type="pres">
      <dgm:prSet presAssocID="{565E0773-FD0F-448A-AE85-B9C6957E5A52}" presName="linNode" presStyleCnt="0"/>
      <dgm:spPr/>
    </dgm:pt>
    <dgm:pt modelId="{BA431410-8B03-F34C-8DEB-EB18254634A1}" type="pres">
      <dgm:prSet presAssocID="{565E0773-FD0F-448A-AE85-B9C6957E5A52}" presName="parentText" presStyleLbl="node1" presStyleIdx="0" presStyleCnt="3">
        <dgm:presLayoutVars>
          <dgm:chMax val="1"/>
          <dgm:bulletEnabled val="1"/>
        </dgm:presLayoutVars>
      </dgm:prSet>
      <dgm:spPr/>
    </dgm:pt>
    <dgm:pt modelId="{517E62DF-1B81-4A4C-9DDC-D479883AEC21}" type="pres">
      <dgm:prSet presAssocID="{565E0773-FD0F-448A-AE85-B9C6957E5A52}" presName="descendantText" presStyleLbl="alignAccFollowNode1" presStyleIdx="0" presStyleCnt="3">
        <dgm:presLayoutVars>
          <dgm:bulletEnabled val="1"/>
        </dgm:presLayoutVars>
      </dgm:prSet>
      <dgm:spPr/>
    </dgm:pt>
    <dgm:pt modelId="{50DFD718-8EEB-FE4B-A7F2-97962F8BD3CC}" type="pres">
      <dgm:prSet presAssocID="{E6F8A32C-4F2E-4188-AFED-16D03CB40459}" presName="sp" presStyleCnt="0"/>
      <dgm:spPr/>
    </dgm:pt>
    <dgm:pt modelId="{096625E2-148F-DF4B-9B95-18218B5F59A8}" type="pres">
      <dgm:prSet presAssocID="{1500D413-5420-405F-8525-622D43F96B4F}" presName="linNode" presStyleCnt="0"/>
      <dgm:spPr/>
    </dgm:pt>
    <dgm:pt modelId="{71CD760C-BBF8-6A45-A040-7366FAB60CC8}" type="pres">
      <dgm:prSet presAssocID="{1500D413-5420-405F-8525-622D43F96B4F}" presName="parentText" presStyleLbl="node1" presStyleIdx="1" presStyleCnt="3">
        <dgm:presLayoutVars>
          <dgm:chMax val="1"/>
          <dgm:bulletEnabled val="1"/>
        </dgm:presLayoutVars>
      </dgm:prSet>
      <dgm:spPr/>
    </dgm:pt>
    <dgm:pt modelId="{65377B12-7EB8-B44A-B8A0-4DBCA084A284}" type="pres">
      <dgm:prSet presAssocID="{1500D413-5420-405F-8525-622D43F96B4F}" presName="descendantText" presStyleLbl="alignAccFollowNode1" presStyleIdx="1" presStyleCnt="3">
        <dgm:presLayoutVars>
          <dgm:bulletEnabled val="1"/>
        </dgm:presLayoutVars>
      </dgm:prSet>
      <dgm:spPr/>
    </dgm:pt>
    <dgm:pt modelId="{4A9E7E07-41E9-B143-9A80-F959D5F4F207}" type="pres">
      <dgm:prSet presAssocID="{C264828E-BC9C-41BE-96B9-85D9A17E776E}" presName="sp" presStyleCnt="0"/>
      <dgm:spPr/>
    </dgm:pt>
    <dgm:pt modelId="{A2ADD838-2848-F74A-AF96-E2FAA47EE35E}" type="pres">
      <dgm:prSet presAssocID="{C7E0B380-67AE-407B-8BC2-074779736D62}" presName="linNode" presStyleCnt="0"/>
      <dgm:spPr/>
    </dgm:pt>
    <dgm:pt modelId="{975003D7-E5C6-974A-B347-D6D3EDE5C197}" type="pres">
      <dgm:prSet presAssocID="{C7E0B380-67AE-407B-8BC2-074779736D62}" presName="parentText" presStyleLbl="node1" presStyleIdx="2" presStyleCnt="3">
        <dgm:presLayoutVars>
          <dgm:chMax val="1"/>
          <dgm:bulletEnabled val="1"/>
        </dgm:presLayoutVars>
      </dgm:prSet>
      <dgm:spPr/>
    </dgm:pt>
    <dgm:pt modelId="{5A44AC15-4553-A741-8609-79A8AC60DD36}" type="pres">
      <dgm:prSet presAssocID="{C7E0B380-67AE-407B-8BC2-074779736D62}" presName="descendantText" presStyleLbl="alignAccFollowNode1" presStyleIdx="2" presStyleCnt="3">
        <dgm:presLayoutVars>
          <dgm:bulletEnabled val="1"/>
        </dgm:presLayoutVars>
      </dgm:prSet>
      <dgm:spPr/>
    </dgm:pt>
  </dgm:ptLst>
  <dgm:cxnLst>
    <dgm:cxn modelId="{657DD504-24AE-4C67-9300-A8DCDC8CCBE1}" srcId="{565E0773-FD0F-448A-AE85-B9C6957E5A52}" destId="{8DC8DE00-1C6F-47F5-9CF9-39FB5C45A2CE}" srcOrd="0" destOrd="0" parTransId="{C520FD44-C3A8-412C-9D88-EA099E9C79EA}" sibTransId="{BC15A201-9D6D-4170-8D2B-8C1BA9FBF41C}"/>
    <dgm:cxn modelId="{A48A0905-476E-DA41-9966-E1C60B39022E}" type="presOf" srcId="{5B1491C9-C1A9-4BBE-9426-698E91D0B4CF}" destId="{5A44AC15-4553-A741-8609-79A8AC60DD36}" srcOrd="0" destOrd="0" presId="urn:microsoft.com/office/officeart/2005/8/layout/vList5"/>
    <dgm:cxn modelId="{43E42D15-09CA-427E-B9F5-7B7F059C10A6}" srcId="{65E3B7BA-DAFF-4E1A-BD99-57736056BD8F}" destId="{565E0773-FD0F-448A-AE85-B9C6957E5A52}" srcOrd="0" destOrd="0" parTransId="{395B6317-4A10-4D05-8404-3DCBB3E37428}" sibTransId="{E6F8A32C-4F2E-4188-AFED-16D03CB40459}"/>
    <dgm:cxn modelId="{B5E8D020-F5BA-544A-ABFB-48EE565DE80C}" type="presOf" srcId="{565E0773-FD0F-448A-AE85-B9C6957E5A52}" destId="{BA431410-8B03-F34C-8DEB-EB18254634A1}" srcOrd="0" destOrd="0" presId="urn:microsoft.com/office/officeart/2005/8/layout/vList5"/>
    <dgm:cxn modelId="{DA0D7625-6EE4-44BA-B97C-B2A6F16886AF}" srcId="{1500D413-5420-405F-8525-622D43F96B4F}" destId="{FC8498AC-7054-446A-AF9A-AD61B10CF64E}" srcOrd="0" destOrd="0" parTransId="{ACB4F586-6A15-46C1-9FB2-B4343438AF93}" sibTransId="{B91B637A-4773-43F9-B8FA-5FB43D859D19}"/>
    <dgm:cxn modelId="{DBFCAD3A-1342-8741-8F0C-3DC9C26C17E8}" type="presOf" srcId="{FC8498AC-7054-446A-AF9A-AD61B10CF64E}" destId="{65377B12-7EB8-B44A-B8A0-4DBCA084A284}" srcOrd="0" destOrd="0" presId="urn:microsoft.com/office/officeart/2005/8/layout/vList5"/>
    <dgm:cxn modelId="{4870123D-0EE0-AC49-9374-9399FF8292DA}" type="presOf" srcId="{65E3B7BA-DAFF-4E1A-BD99-57736056BD8F}" destId="{30A4593D-876C-9E49-A4DE-7DBEBB8764A2}" srcOrd="0" destOrd="0" presId="urn:microsoft.com/office/officeart/2005/8/layout/vList5"/>
    <dgm:cxn modelId="{69731B3E-47E7-4A8B-B29C-0FDAEB569AB6}" srcId="{65E3B7BA-DAFF-4E1A-BD99-57736056BD8F}" destId="{1500D413-5420-405F-8525-622D43F96B4F}" srcOrd="1" destOrd="0" parTransId="{22C62F33-5928-485E-AFA1-5962FBCB1658}" sibTransId="{C264828E-BC9C-41BE-96B9-85D9A17E776E}"/>
    <dgm:cxn modelId="{01010F4B-279D-FD4C-A14C-A31312A2ECBF}" type="presOf" srcId="{8DC8DE00-1C6F-47F5-9CF9-39FB5C45A2CE}" destId="{517E62DF-1B81-4A4C-9DDC-D479883AEC21}" srcOrd="0" destOrd="0" presId="urn:microsoft.com/office/officeart/2005/8/layout/vList5"/>
    <dgm:cxn modelId="{F45A974E-C048-4CEE-9A03-91D217026FB0}" srcId="{C7E0B380-67AE-407B-8BC2-074779736D62}" destId="{5B1491C9-C1A9-4BBE-9426-698E91D0B4CF}" srcOrd="0" destOrd="0" parTransId="{70F546B9-1B7F-4F82-BE1F-446FF3DA0099}" sibTransId="{3C7D5C94-E8EE-41A2-9625-C19EF1B0A08C}"/>
    <dgm:cxn modelId="{DB724E7D-EFF8-4D25-A977-88918AD61EBC}" srcId="{65E3B7BA-DAFF-4E1A-BD99-57736056BD8F}" destId="{C7E0B380-67AE-407B-8BC2-074779736D62}" srcOrd="2" destOrd="0" parTransId="{1DA19C4B-FE7E-4CEA-915E-A34DA46F0665}" sibTransId="{DE2ADEAE-1BA0-49A9-8083-9C49CBDDF411}"/>
    <dgm:cxn modelId="{051E3F99-28AE-3F4C-B967-5010EAC0DED7}" type="presOf" srcId="{C7E0B380-67AE-407B-8BC2-074779736D62}" destId="{975003D7-E5C6-974A-B347-D6D3EDE5C197}" srcOrd="0" destOrd="0" presId="urn:microsoft.com/office/officeart/2005/8/layout/vList5"/>
    <dgm:cxn modelId="{1BE650BD-FDAF-8941-9534-A1F010D1E05D}" type="presOf" srcId="{1500D413-5420-405F-8525-622D43F96B4F}" destId="{71CD760C-BBF8-6A45-A040-7366FAB60CC8}" srcOrd="0" destOrd="0" presId="urn:microsoft.com/office/officeart/2005/8/layout/vList5"/>
    <dgm:cxn modelId="{3B95C130-6EB1-8C4B-9BA0-1ED27C0D3859}" type="presParOf" srcId="{30A4593D-876C-9E49-A4DE-7DBEBB8764A2}" destId="{68EFFA51-4132-0846-B5ED-1F41D6538981}" srcOrd="0" destOrd="0" presId="urn:microsoft.com/office/officeart/2005/8/layout/vList5"/>
    <dgm:cxn modelId="{732F8B53-DD09-034C-B83D-4452FB35A77A}" type="presParOf" srcId="{68EFFA51-4132-0846-B5ED-1F41D6538981}" destId="{BA431410-8B03-F34C-8DEB-EB18254634A1}" srcOrd="0" destOrd="0" presId="urn:microsoft.com/office/officeart/2005/8/layout/vList5"/>
    <dgm:cxn modelId="{86C86ED6-9B15-7A4A-82C0-B28C2000D75E}" type="presParOf" srcId="{68EFFA51-4132-0846-B5ED-1F41D6538981}" destId="{517E62DF-1B81-4A4C-9DDC-D479883AEC21}" srcOrd="1" destOrd="0" presId="urn:microsoft.com/office/officeart/2005/8/layout/vList5"/>
    <dgm:cxn modelId="{CA127058-FC7C-414C-A0B3-3A541F542355}" type="presParOf" srcId="{30A4593D-876C-9E49-A4DE-7DBEBB8764A2}" destId="{50DFD718-8EEB-FE4B-A7F2-97962F8BD3CC}" srcOrd="1" destOrd="0" presId="urn:microsoft.com/office/officeart/2005/8/layout/vList5"/>
    <dgm:cxn modelId="{66B7C3C1-53A6-BB4A-B381-ECB6A2DDEF60}" type="presParOf" srcId="{30A4593D-876C-9E49-A4DE-7DBEBB8764A2}" destId="{096625E2-148F-DF4B-9B95-18218B5F59A8}" srcOrd="2" destOrd="0" presId="urn:microsoft.com/office/officeart/2005/8/layout/vList5"/>
    <dgm:cxn modelId="{394FB855-E3AF-DF44-B61B-BB2F7D2E07ED}" type="presParOf" srcId="{096625E2-148F-DF4B-9B95-18218B5F59A8}" destId="{71CD760C-BBF8-6A45-A040-7366FAB60CC8}" srcOrd="0" destOrd="0" presId="urn:microsoft.com/office/officeart/2005/8/layout/vList5"/>
    <dgm:cxn modelId="{1C6BA714-2810-7B44-8CFE-AADAAD9EA7D3}" type="presParOf" srcId="{096625E2-148F-DF4B-9B95-18218B5F59A8}" destId="{65377B12-7EB8-B44A-B8A0-4DBCA084A284}" srcOrd="1" destOrd="0" presId="urn:microsoft.com/office/officeart/2005/8/layout/vList5"/>
    <dgm:cxn modelId="{F9AD42A9-85E7-3F4D-BDB9-62AA6F22BF1A}" type="presParOf" srcId="{30A4593D-876C-9E49-A4DE-7DBEBB8764A2}" destId="{4A9E7E07-41E9-B143-9A80-F959D5F4F207}" srcOrd="3" destOrd="0" presId="urn:microsoft.com/office/officeart/2005/8/layout/vList5"/>
    <dgm:cxn modelId="{A72D12B2-6C10-F04E-9ECB-A65AA35D1613}" type="presParOf" srcId="{30A4593D-876C-9E49-A4DE-7DBEBB8764A2}" destId="{A2ADD838-2848-F74A-AF96-E2FAA47EE35E}" srcOrd="4" destOrd="0" presId="urn:microsoft.com/office/officeart/2005/8/layout/vList5"/>
    <dgm:cxn modelId="{F9B39AC1-CDC0-3C4D-8C66-9D44CD361305}" type="presParOf" srcId="{A2ADD838-2848-F74A-AF96-E2FAA47EE35E}" destId="{975003D7-E5C6-974A-B347-D6D3EDE5C197}" srcOrd="0" destOrd="0" presId="urn:microsoft.com/office/officeart/2005/8/layout/vList5"/>
    <dgm:cxn modelId="{02BF42EC-BEA8-0946-B76D-B004723BAECE}" type="presParOf" srcId="{A2ADD838-2848-F74A-AF96-E2FAA47EE35E}" destId="{5A44AC15-4553-A741-8609-79A8AC60DD3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2B488B1-476B-40C5-98EB-C6796CED2CEE}"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926BAA0-4F1B-44EB-933F-1083814E908F}">
      <dgm:prSet/>
      <dgm:spPr/>
      <dgm:t>
        <a:bodyPr/>
        <a:lstStyle/>
        <a:p>
          <a:pPr>
            <a:lnSpc>
              <a:spcPct val="100000"/>
            </a:lnSpc>
          </a:pPr>
          <a:r>
            <a:rPr lang="en-US"/>
            <a:t>These mortgage programs are intended to help clients to qualify for one or more mortgage(s);</a:t>
          </a:r>
        </a:p>
      </dgm:t>
    </dgm:pt>
    <dgm:pt modelId="{1A815D64-964C-4C68-B3E0-6A84CD99D2F3}" type="parTrans" cxnId="{00CACCBA-6AC3-4BBE-8883-DD6345711370}">
      <dgm:prSet/>
      <dgm:spPr/>
      <dgm:t>
        <a:bodyPr/>
        <a:lstStyle/>
        <a:p>
          <a:endParaRPr lang="en-US"/>
        </a:p>
      </dgm:t>
    </dgm:pt>
    <dgm:pt modelId="{7490C376-440D-47D6-8338-B661A1B1A52D}" type="sibTrans" cxnId="{00CACCBA-6AC3-4BBE-8883-DD6345711370}">
      <dgm:prSet/>
      <dgm:spPr/>
      <dgm:t>
        <a:bodyPr/>
        <a:lstStyle/>
        <a:p>
          <a:endParaRPr lang="en-US"/>
        </a:p>
      </dgm:t>
    </dgm:pt>
    <dgm:pt modelId="{CF970F63-A508-4BF2-8689-5EAA595FB300}">
      <dgm:prSet/>
      <dgm:spPr/>
      <dgm:t>
        <a:bodyPr/>
        <a:lstStyle/>
        <a:p>
          <a:pPr>
            <a:lnSpc>
              <a:spcPct val="100000"/>
            </a:lnSpc>
          </a:pPr>
          <a:r>
            <a:rPr lang="en-US"/>
            <a:t>to be able to purchase a property. </a:t>
          </a:r>
        </a:p>
      </dgm:t>
    </dgm:pt>
    <dgm:pt modelId="{D926DFFF-3872-4693-BB7C-680581304D09}" type="parTrans" cxnId="{E40421D1-EB2B-4BBD-88C0-9906928F8662}">
      <dgm:prSet/>
      <dgm:spPr/>
      <dgm:t>
        <a:bodyPr/>
        <a:lstStyle/>
        <a:p>
          <a:endParaRPr lang="en-US"/>
        </a:p>
      </dgm:t>
    </dgm:pt>
    <dgm:pt modelId="{2B1046FB-9F21-446B-85A6-353927E169BB}" type="sibTrans" cxnId="{E40421D1-EB2B-4BBD-88C0-9906928F8662}">
      <dgm:prSet/>
      <dgm:spPr/>
      <dgm:t>
        <a:bodyPr/>
        <a:lstStyle/>
        <a:p>
          <a:endParaRPr lang="en-US"/>
        </a:p>
      </dgm:t>
    </dgm:pt>
    <dgm:pt modelId="{4B5CD5CA-4CD5-4950-ABD7-5D18A81626A2}">
      <dgm:prSet/>
      <dgm:spPr/>
      <dgm:t>
        <a:bodyPr/>
        <a:lstStyle/>
        <a:p>
          <a:pPr>
            <a:lnSpc>
              <a:spcPct val="100000"/>
            </a:lnSpc>
          </a:pPr>
          <a:r>
            <a:rPr lang="en-US"/>
            <a:t>The criteria’s is different or each program so while you may qualify for one mortgage program, you may not qualify for another. </a:t>
          </a:r>
        </a:p>
      </dgm:t>
    </dgm:pt>
    <dgm:pt modelId="{DCA03FA3-4EBD-413D-A326-6AB3AA643214}" type="parTrans" cxnId="{FC18E922-26C4-4BA7-B83A-CE2D41F1D609}">
      <dgm:prSet/>
      <dgm:spPr/>
      <dgm:t>
        <a:bodyPr/>
        <a:lstStyle/>
        <a:p>
          <a:endParaRPr lang="en-US"/>
        </a:p>
      </dgm:t>
    </dgm:pt>
    <dgm:pt modelId="{C6B2F4BA-8FF1-425B-976E-257758AA0C4B}" type="sibTrans" cxnId="{FC18E922-26C4-4BA7-B83A-CE2D41F1D609}">
      <dgm:prSet/>
      <dgm:spPr/>
      <dgm:t>
        <a:bodyPr/>
        <a:lstStyle/>
        <a:p>
          <a:endParaRPr lang="en-US"/>
        </a:p>
      </dgm:t>
    </dgm:pt>
    <dgm:pt modelId="{7455AF0C-0040-4E61-B19E-91BD16405C85}" type="pres">
      <dgm:prSet presAssocID="{C2B488B1-476B-40C5-98EB-C6796CED2CEE}" presName="root" presStyleCnt="0">
        <dgm:presLayoutVars>
          <dgm:dir/>
          <dgm:resizeHandles val="exact"/>
        </dgm:presLayoutVars>
      </dgm:prSet>
      <dgm:spPr/>
    </dgm:pt>
    <dgm:pt modelId="{E16D9BBD-3F41-4B12-A6DD-FDBA325B7113}" type="pres">
      <dgm:prSet presAssocID="{B926BAA0-4F1B-44EB-933F-1083814E908F}" presName="compNode" presStyleCnt="0"/>
      <dgm:spPr/>
    </dgm:pt>
    <dgm:pt modelId="{649BCE75-AD0B-4AAA-9B85-D9EB3030C31D}" type="pres">
      <dgm:prSet presAssocID="{B926BAA0-4F1B-44EB-933F-1083814E908F}" presName="bgRect" presStyleLbl="bgShp" presStyleIdx="0" presStyleCnt="3"/>
      <dgm:spPr/>
    </dgm:pt>
    <dgm:pt modelId="{2956B77E-F8F0-4D23-9C84-0FFAB38CB172}" type="pres">
      <dgm:prSet presAssocID="{B926BAA0-4F1B-44EB-933F-1083814E908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uburban scene"/>
        </a:ext>
      </dgm:extLst>
    </dgm:pt>
    <dgm:pt modelId="{17279373-2FD3-45E6-84CA-0CB35DBBFC59}" type="pres">
      <dgm:prSet presAssocID="{B926BAA0-4F1B-44EB-933F-1083814E908F}" presName="spaceRect" presStyleCnt="0"/>
      <dgm:spPr/>
    </dgm:pt>
    <dgm:pt modelId="{360BA775-F6BB-4105-918E-AF7781281CBB}" type="pres">
      <dgm:prSet presAssocID="{B926BAA0-4F1B-44EB-933F-1083814E908F}" presName="parTx" presStyleLbl="revTx" presStyleIdx="0" presStyleCnt="3">
        <dgm:presLayoutVars>
          <dgm:chMax val="0"/>
          <dgm:chPref val="0"/>
        </dgm:presLayoutVars>
      </dgm:prSet>
      <dgm:spPr/>
    </dgm:pt>
    <dgm:pt modelId="{B8A8FE82-AFFD-4A32-89D5-9CF9A46BD6B5}" type="pres">
      <dgm:prSet presAssocID="{7490C376-440D-47D6-8338-B661A1B1A52D}" presName="sibTrans" presStyleCnt="0"/>
      <dgm:spPr/>
    </dgm:pt>
    <dgm:pt modelId="{52101F20-C73E-4EB5-A94B-885A63BEFF05}" type="pres">
      <dgm:prSet presAssocID="{CF970F63-A508-4BF2-8689-5EAA595FB300}" presName="compNode" presStyleCnt="0"/>
      <dgm:spPr/>
    </dgm:pt>
    <dgm:pt modelId="{6893578E-F3BB-4FB3-A39B-6BBD9C4FD1BC}" type="pres">
      <dgm:prSet presAssocID="{CF970F63-A508-4BF2-8689-5EAA595FB300}" presName="bgRect" presStyleLbl="bgShp" presStyleIdx="1" presStyleCnt="3"/>
      <dgm:spPr/>
    </dgm:pt>
    <dgm:pt modelId="{6FBF45EA-C56C-44E6-8D18-305E456913FE}" type="pres">
      <dgm:prSet presAssocID="{CF970F63-A508-4BF2-8689-5EAA595FB30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ouse"/>
        </a:ext>
      </dgm:extLst>
    </dgm:pt>
    <dgm:pt modelId="{221233D8-5BB0-4A29-BA95-ADC23FFF8CC4}" type="pres">
      <dgm:prSet presAssocID="{CF970F63-A508-4BF2-8689-5EAA595FB300}" presName="spaceRect" presStyleCnt="0"/>
      <dgm:spPr/>
    </dgm:pt>
    <dgm:pt modelId="{1CB8D334-65F7-4793-8F5D-96394EEE6D9E}" type="pres">
      <dgm:prSet presAssocID="{CF970F63-A508-4BF2-8689-5EAA595FB300}" presName="parTx" presStyleLbl="revTx" presStyleIdx="1" presStyleCnt="3">
        <dgm:presLayoutVars>
          <dgm:chMax val="0"/>
          <dgm:chPref val="0"/>
        </dgm:presLayoutVars>
      </dgm:prSet>
      <dgm:spPr/>
    </dgm:pt>
    <dgm:pt modelId="{FF8FA7B2-F5BA-44DE-875C-8FACC237454A}" type="pres">
      <dgm:prSet presAssocID="{2B1046FB-9F21-446B-85A6-353927E169BB}" presName="sibTrans" presStyleCnt="0"/>
      <dgm:spPr/>
    </dgm:pt>
    <dgm:pt modelId="{94C243FE-7146-406D-87BA-D6BD4BD0C392}" type="pres">
      <dgm:prSet presAssocID="{4B5CD5CA-4CD5-4950-ABD7-5D18A81626A2}" presName="compNode" presStyleCnt="0"/>
      <dgm:spPr/>
    </dgm:pt>
    <dgm:pt modelId="{CBF3E76F-C30F-48EA-A81C-90EA1ABAFBD2}" type="pres">
      <dgm:prSet presAssocID="{4B5CD5CA-4CD5-4950-ABD7-5D18A81626A2}" presName="bgRect" presStyleLbl="bgShp" presStyleIdx="2" presStyleCnt="3"/>
      <dgm:spPr/>
    </dgm:pt>
    <dgm:pt modelId="{D17070BF-9485-45A9-88F7-B0339AB24824}" type="pres">
      <dgm:prSet presAssocID="{4B5CD5CA-4CD5-4950-ABD7-5D18A81626A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ollar"/>
        </a:ext>
      </dgm:extLst>
    </dgm:pt>
    <dgm:pt modelId="{22531B6A-323C-4EE3-BCB6-817864FD0583}" type="pres">
      <dgm:prSet presAssocID="{4B5CD5CA-4CD5-4950-ABD7-5D18A81626A2}" presName="spaceRect" presStyleCnt="0"/>
      <dgm:spPr/>
    </dgm:pt>
    <dgm:pt modelId="{03D0D65A-0116-4CD5-AF6A-7C3E42C91306}" type="pres">
      <dgm:prSet presAssocID="{4B5CD5CA-4CD5-4950-ABD7-5D18A81626A2}" presName="parTx" presStyleLbl="revTx" presStyleIdx="2" presStyleCnt="3">
        <dgm:presLayoutVars>
          <dgm:chMax val="0"/>
          <dgm:chPref val="0"/>
        </dgm:presLayoutVars>
      </dgm:prSet>
      <dgm:spPr/>
    </dgm:pt>
  </dgm:ptLst>
  <dgm:cxnLst>
    <dgm:cxn modelId="{D5F95015-39B0-4E4D-998B-8C08D63DF01D}" type="presOf" srcId="{4B5CD5CA-4CD5-4950-ABD7-5D18A81626A2}" destId="{03D0D65A-0116-4CD5-AF6A-7C3E42C91306}" srcOrd="0" destOrd="0" presId="urn:microsoft.com/office/officeart/2018/2/layout/IconVerticalSolidList"/>
    <dgm:cxn modelId="{FC18E922-26C4-4BA7-B83A-CE2D41F1D609}" srcId="{C2B488B1-476B-40C5-98EB-C6796CED2CEE}" destId="{4B5CD5CA-4CD5-4950-ABD7-5D18A81626A2}" srcOrd="2" destOrd="0" parTransId="{DCA03FA3-4EBD-413D-A326-6AB3AA643214}" sibTransId="{C6B2F4BA-8FF1-425B-976E-257758AA0C4B}"/>
    <dgm:cxn modelId="{64014160-F11B-45C5-923D-BE3B5B7B9435}" type="presOf" srcId="{CF970F63-A508-4BF2-8689-5EAA595FB300}" destId="{1CB8D334-65F7-4793-8F5D-96394EEE6D9E}" srcOrd="0" destOrd="0" presId="urn:microsoft.com/office/officeart/2018/2/layout/IconVerticalSolidList"/>
    <dgm:cxn modelId="{FE94A87D-AABD-46CF-8925-3BF710F29C76}" type="presOf" srcId="{B926BAA0-4F1B-44EB-933F-1083814E908F}" destId="{360BA775-F6BB-4105-918E-AF7781281CBB}" srcOrd="0" destOrd="0" presId="urn:microsoft.com/office/officeart/2018/2/layout/IconVerticalSolidList"/>
    <dgm:cxn modelId="{00CACCBA-6AC3-4BBE-8883-DD6345711370}" srcId="{C2B488B1-476B-40C5-98EB-C6796CED2CEE}" destId="{B926BAA0-4F1B-44EB-933F-1083814E908F}" srcOrd="0" destOrd="0" parTransId="{1A815D64-964C-4C68-B3E0-6A84CD99D2F3}" sibTransId="{7490C376-440D-47D6-8338-B661A1B1A52D}"/>
    <dgm:cxn modelId="{E40421D1-EB2B-4BBD-88C0-9906928F8662}" srcId="{C2B488B1-476B-40C5-98EB-C6796CED2CEE}" destId="{CF970F63-A508-4BF2-8689-5EAA595FB300}" srcOrd="1" destOrd="0" parTransId="{D926DFFF-3872-4693-BB7C-680581304D09}" sibTransId="{2B1046FB-9F21-446B-85A6-353927E169BB}"/>
    <dgm:cxn modelId="{20E0F6F4-018B-4C0B-9360-37F622CE5316}" type="presOf" srcId="{C2B488B1-476B-40C5-98EB-C6796CED2CEE}" destId="{7455AF0C-0040-4E61-B19E-91BD16405C85}" srcOrd="0" destOrd="0" presId="urn:microsoft.com/office/officeart/2018/2/layout/IconVerticalSolidList"/>
    <dgm:cxn modelId="{EC209DDC-7CA4-4BDD-8E20-39374F659F6B}" type="presParOf" srcId="{7455AF0C-0040-4E61-B19E-91BD16405C85}" destId="{E16D9BBD-3F41-4B12-A6DD-FDBA325B7113}" srcOrd="0" destOrd="0" presId="urn:microsoft.com/office/officeart/2018/2/layout/IconVerticalSolidList"/>
    <dgm:cxn modelId="{51C31307-AC56-401D-89AD-8F71347FC985}" type="presParOf" srcId="{E16D9BBD-3F41-4B12-A6DD-FDBA325B7113}" destId="{649BCE75-AD0B-4AAA-9B85-D9EB3030C31D}" srcOrd="0" destOrd="0" presId="urn:microsoft.com/office/officeart/2018/2/layout/IconVerticalSolidList"/>
    <dgm:cxn modelId="{49569E69-6970-4620-8BE5-7279D51CE0DE}" type="presParOf" srcId="{E16D9BBD-3F41-4B12-A6DD-FDBA325B7113}" destId="{2956B77E-F8F0-4D23-9C84-0FFAB38CB172}" srcOrd="1" destOrd="0" presId="urn:microsoft.com/office/officeart/2018/2/layout/IconVerticalSolidList"/>
    <dgm:cxn modelId="{04FE07C9-AE2F-4F02-B182-4B319F87051D}" type="presParOf" srcId="{E16D9BBD-3F41-4B12-A6DD-FDBA325B7113}" destId="{17279373-2FD3-45E6-84CA-0CB35DBBFC59}" srcOrd="2" destOrd="0" presId="urn:microsoft.com/office/officeart/2018/2/layout/IconVerticalSolidList"/>
    <dgm:cxn modelId="{28F689EC-7F28-4A1C-90AF-83ABC3010F07}" type="presParOf" srcId="{E16D9BBD-3F41-4B12-A6DD-FDBA325B7113}" destId="{360BA775-F6BB-4105-918E-AF7781281CBB}" srcOrd="3" destOrd="0" presId="urn:microsoft.com/office/officeart/2018/2/layout/IconVerticalSolidList"/>
    <dgm:cxn modelId="{C998F9F9-3DC6-47C0-8E5B-73E877CAFE34}" type="presParOf" srcId="{7455AF0C-0040-4E61-B19E-91BD16405C85}" destId="{B8A8FE82-AFFD-4A32-89D5-9CF9A46BD6B5}" srcOrd="1" destOrd="0" presId="urn:microsoft.com/office/officeart/2018/2/layout/IconVerticalSolidList"/>
    <dgm:cxn modelId="{E94D34FD-56C2-45DB-AC74-4EBD1C96C222}" type="presParOf" srcId="{7455AF0C-0040-4E61-B19E-91BD16405C85}" destId="{52101F20-C73E-4EB5-A94B-885A63BEFF05}" srcOrd="2" destOrd="0" presId="urn:microsoft.com/office/officeart/2018/2/layout/IconVerticalSolidList"/>
    <dgm:cxn modelId="{23581498-49FA-4A12-A361-2E582980F1C4}" type="presParOf" srcId="{52101F20-C73E-4EB5-A94B-885A63BEFF05}" destId="{6893578E-F3BB-4FB3-A39B-6BBD9C4FD1BC}" srcOrd="0" destOrd="0" presId="urn:microsoft.com/office/officeart/2018/2/layout/IconVerticalSolidList"/>
    <dgm:cxn modelId="{8678A79E-9300-4BF8-AED8-6DCE2C897827}" type="presParOf" srcId="{52101F20-C73E-4EB5-A94B-885A63BEFF05}" destId="{6FBF45EA-C56C-44E6-8D18-305E456913FE}" srcOrd="1" destOrd="0" presId="urn:microsoft.com/office/officeart/2018/2/layout/IconVerticalSolidList"/>
    <dgm:cxn modelId="{98A23987-7FF0-43F1-AF4C-E54D92DEF3F5}" type="presParOf" srcId="{52101F20-C73E-4EB5-A94B-885A63BEFF05}" destId="{221233D8-5BB0-4A29-BA95-ADC23FFF8CC4}" srcOrd="2" destOrd="0" presId="urn:microsoft.com/office/officeart/2018/2/layout/IconVerticalSolidList"/>
    <dgm:cxn modelId="{F9796EA7-C0EA-44E9-8130-093D0920167E}" type="presParOf" srcId="{52101F20-C73E-4EB5-A94B-885A63BEFF05}" destId="{1CB8D334-65F7-4793-8F5D-96394EEE6D9E}" srcOrd="3" destOrd="0" presId="urn:microsoft.com/office/officeart/2018/2/layout/IconVerticalSolidList"/>
    <dgm:cxn modelId="{E08C1949-1F6D-461B-BE5B-62E7A65686DE}" type="presParOf" srcId="{7455AF0C-0040-4E61-B19E-91BD16405C85}" destId="{FF8FA7B2-F5BA-44DE-875C-8FACC237454A}" srcOrd="3" destOrd="0" presId="urn:microsoft.com/office/officeart/2018/2/layout/IconVerticalSolidList"/>
    <dgm:cxn modelId="{65FFAB1A-5759-489D-89D6-38A294340254}" type="presParOf" srcId="{7455AF0C-0040-4E61-B19E-91BD16405C85}" destId="{94C243FE-7146-406D-87BA-D6BD4BD0C392}" srcOrd="4" destOrd="0" presId="urn:microsoft.com/office/officeart/2018/2/layout/IconVerticalSolidList"/>
    <dgm:cxn modelId="{A18A0C1C-77AC-4C2F-8171-754CB393A642}" type="presParOf" srcId="{94C243FE-7146-406D-87BA-D6BD4BD0C392}" destId="{CBF3E76F-C30F-48EA-A81C-90EA1ABAFBD2}" srcOrd="0" destOrd="0" presId="urn:microsoft.com/office/officeart/2018/2/layout/IconVerticalSolidList"/>
    <dgm:cxn modelId="{B72D0945-B63D-49FA-886B-BDC815AC531C}" type="presParOf" srcId="{94C243FE-7146-406D-87BA-D6BD4BD0C392}" destId="{D17070BF-9485-45A9-88F7-B0339AB24824}" srcOrd="1" destOrd="0" presId="urn:microsoft.com/office/officeart/2018/2/layout/IconVerticalSolidList"/>
    <dgm:cxn modelId="{E34D892E-2A51-4092-A72F-CB72DF988154}" type="presParOf" srcId="{94C243FE-7146-406D-87BA-D6BD4BD0C392}" destId="{22531B6A-323C-4EE3-BCB6-817864FD0583}" srcOrd="2" destOrd="0" presId="urn:microsoft.com/office/officeart/2018/2/layout/IconVerticalSolidList"/>
    <dgm:cxn modelId="{53F716E3-5CA4-4837-B28A-B25148E7DD8E}" type="presParOf" srcId="{94C243FE-7146-406D-87BA-D6BD4BD0C392}" destId="{03D0D65A-0116-4CD5-AF6A-7C3E42C9130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1C02EAB-3ADC-4EA6-9D9E-4EACDEB53EE1}"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16A4574-D278-4143-8326-423584511202}">
      <dgm:prSet/>
      <dgm:spPr/>
      <dgm:t>
        <a:bodyPr/>
        <a:lstStyle/>
        <a:p>
          <a:pPr>
            <a:defRPr b="1"/>
          </a:pPr>
          <a:r>
            <a:rPr lang="en-US" b="1" u="sng"/>
            <a:t>Housing Finance Agencies (HFA) Advantage Mortgage </a:t>
          </a:r>
          <a:r>
            <a:rPr lang="en-US" u="sng"/>
            <a:t>Program </a:t>
          </a:r>
          <a:endParaRPr lang="en-US"/>
        </a:p>
      </dgm:t>
    </dgm:pt>
    <dgm:pt modelId="{3659550A-9A53-4DBD-AB96-8377825E808F}" type="parTrans" cxnId="{547C06E3-46DA-4383-ACCD-C94DF8ACB12E}">
      <dgm:prSet/>
      <dgm:spPr/>
      <dgm:t>
        <a:bodyPr/>
        <a:lstStyle/>
        <a:p>
          <a:endParaRPr lang="en-US"/>
        </a:p>
      </dgm:t>
    </dgm:pt>
    <dgm:pt modelId="{24BE2CCD-A3A1-4B3E-B7CE-F55A10C2EF85}" type="sibTrans" cxnId="{547C06E3-46DA-4383-ACCD-C94DF8ACB12E}">
      <dgm:prSet/>
      <dgm:spPr/>
      <dgm:t>
        <a:bodyPr/>
        <a:lstStyle/>
        <a:p>
          <a:endParaRPr lang="en-US"/>
        </a:p>
      </dgm:t>
    </dgm:pt>
    <dgm:pt modelId="{5EF983D6-CBCC-47E4-B33E-0F32105B4A3E}">
      <dgm:prSet/>
      <dgm:spPr/>
      <dgm:t>
        <a:bodyPr/>
        <a:lstStyle/>
        <a:p>
          <a:r>
            <a:rPr lang="en-US"/>
            <a:t>provides a 30-year, fixed-rate </a:t>
          </a:r>
          <a:r>
            <a:rPr lang="en-US" b="1"/>
            <a:t>conventional loan </a:t>
          </a:r>
          <a:r>
            <a:rPr lang="en-US"/>
            <a:t>for eligible homebuyers purchasing a home in New Jersey. </a:t>
          </a:r>
        </a:p>
      </dgm:t>
    </dgm:pt>
    <dgm:pt modelId="{874787AB-915C-4985-82ED-E72E58A800FA}" type="parTrans" cxnId="{A50EBDD4-A94C-4361-9BD6-6B5E666EA871}">
      <dgm:prSet/>
      <dgm:spPr/>
      <dgm:t>
        <a:bodyPr/>
        <a:lstStyle/>
        <a:p>
          <a:endParaRPr lang="en-US"/>
        </a:p>
      </dgm:t>
    </dgm:pt>
    <dgm:pt modelId="{3FE0FEC5-0A38-4745-A18F-05795CE250C1}" type="sibTrans" cxnId="{A50EBDD4-A94C-4361-9BD6-6B5E666EA871}">
      <dgm:prSet/>
      <dgm:spPr/>
      <dgm:t>
        <a:bodyPr/>
        <a:lstStyle/>
        <a:p>
          <a:endParaRPr lang="en-US"/>
        </a:p>
      </dgm:t>
    </dgm:pt>
    <dgm:pt modelId="{E2F9A59E-F35A-4077-A7E2-D21B9005B93C}">
      <dgm:prSet/>
      <dgm:spPr/>
      <dgm:t>
        <a:bodyPr/>
        <a:lstStyle/>
        <a:p>
          <a:r>
            <a:rPr lang="en-US"/>
            <a:t>offers affordable mortgage insurance </a:t>
          </a:r>
          <a:r>
            <a:rPr lang="en-US" b="1"/>
            <a:t>and</a:t>
          </a:r>
          <a:r>
            <a:rPr lang="en-US"/>
            <a:t> </a:t>
          </a:r>
        </a:p>
      </dgm:t>
    </dgm:pt>
    <dgm:pt modelId="{06637E34-6FAD-4A67-B5B0-8E21D943384B}" type="parTrans" cxnId="{57DCCF37-1DDA-41DC-8399-3D1F4F51C6DE}">
      <dgm:prSet/>
      <dgm:spPr/>
      <dgm:t>
        <a:bodyPr/>
        <a:lstStyle/>
        <a:p>
          <a:endParaRPr lang="en-US"/>
        </a:p>
      </dgm:t>
    </dgm:pt>
    <dgm:pt modelId="{71D1CEBB-5F70-4636-9C14-A6544288751F}" type="sibTrans" cxnId="{57DCCF37-1DDA-41DC-8399-3D1F4F51C6DE}">
      <dgm:prSet/>
      <dgm:spPr/>
      <dgm:t>
        <a:bodyPr/>
        <a:lstStyle/>
        <a:p>
          <a:endParaRPr lang="en-US"/>
        </a:p>
      </dgm:t>
    </dgm:pt>
    <dgm:pt modelId="{149DE53C-191A-4995-B94B-53F4498B08A7}">
      <dgm:prSet/>
      <dgm:spPr/>
      <dgm:t>
        <a:bodyPr/>
        <a:lstStyle/>
        <a:p>
          <a:r>
            <a:rPr lang="en-US"/>
            <a:t>low down-payment (as little as 3%) </a:t>
          </a:r>
          <a:r>
            <a:rPr lang="en-US" b="1"/>
            <a:t>and</a:t>
          </a:r>
          <a:r>
            <a:rPr lang="en-US"/>
            <a:t> </a:t>
          </a:r>
        </a:p>
      </dgm:t>
    </dgm:pt>
    <dgm:pt modelId="{36572C47-74AA-4812-844E-1D166175BAB6}" type="parTrans" cxnId="{2DDDC581-346C-4590-997D-EEBA57282BFE}">
      <dgm:prSet/>
      <dgm:spPr/>
      <dgm:t>
        <a:bodyPr/>
        <a:lstStyle/>
        <a:p>
          <a:endParaRPr lang="en-US"/>
        </a:p>
      </dgm:t>
    </dgm:pt>
    <dgm:pt modelId="{B31E7CAA-9694-4D74-ADD1-F0F0490C9C39}" type="sibTrans" cxnId="{2DDDC581-346C-4590-997D-EEBA57282BFE}">
      <dgm:prSet/>
      <dgm:spPr/>
      <dgm:t>
        <a:bodyPr/>
        <a:lstStyle/>
        <a:p>
          <a:endParaRPr lang="en-US"/>
        </a:p>
      </dgm:t>
    </dgm:pt>
    <dgm:pt modelId="{823771CA-3DA7-4B82-B240-268BC5B38CF4}">
      <dgm:prSet/>
      <dgm:spPr/>
      <dgm:t>
        <a:bodyPr/>
        <a:lstStyle/>
        <a:p>
          <a:r>
            <a:rPr lang="en-US" b="1" u="sng"/>
            <a:t>can be </a:t>
          </a:r>
          <a:r>
            <a:rPr lang="en-US"/>
            <a:t>coupled with the </a:t>
          </a:r>
          <a:r>
            <a:rPr lang="en-US" b="1"/>
            <a:t>NJHMFA Down Payment Assistance (DPA)</a:t>
          </a:r>
          <a:r>
            <a:rPr lang="en-US"/>
            <a:t>.</a:t>
          </a:r>
        </a:p>
      </dgm:t>
    </dgm:pt>
    <dgm:pt modelId="{CB8A411F-9BCF-4DED-811C-14321D546931}" type="parTrans" cxnId="{EF2D9535-EA08-403C-96A4-018DA404D6FE}">
      <dgm:prSet/>
      <dgm:spPr/>
      <dgm:t>
        <a:bodyPr/>
        <a:lstStyle/>
        <a:p>
          <a:endParaRPr lang="en-US"/>
        </a:p>
      </dgm:t>
    </dgm:pt>
    <dgm:pt modelId="{81E9F9B3-EB6D-481E-B831-C924E18D6574}" type="sibTrans" cxnId="{EF2D9535-EA08-403C-96A4-018DA404D6FE}">
      <dgm:prSet/>
      <dgm:spPr/>
      <dgm:t>
        <a:bodyPr/>
        <a:lstStyle/>
        <a:p>
          <a:endParaRPr lang="en-US"/>
        </a:p>
      </dgm:t>
    </dgm:pt>
    <dgm:pt modelId="{DA4FB0B9-BC90-4C36-9544-F811752F0ACB}">
      <dgm:prSet/>
      <dgm:spPr/>
      <dgm:t>
        <a:bodyPr/>
        <a:lstStyle/>
        <a:p>
          <a:r>
            <a:rPr lang="en-US" b="0" i="0"/>
            <a:t>very low-, low, and moderate-income borrowers</a:t>
          </a:r>
          <a:endParaRPr lang="en-US"/>
        </a:p>
      </dgm:t>
    </dgm:pt>
    <dgm:pt modelId="{43E56F5A-0180-46BB-811A-84E6200A87CE}" type="parTrans" cxnId="{F03EF52F-276C-444B-9BC3-A9796B4A2D4B}">
      <dgm:prSet/>
      <dgm:spPr/>
      <dgm:t>
        <a:bodyPr/>
        <a:lstStyle/>
        <a:p>
          <a:endParaRPr lang="en-US"/>
        </a:p>
      </dgm:t>
    </dgm:pt>
    <dgm:pt modelId="{CBD18C71-C2CB-4679-8E4E-5E4AC179714F}" type="sibTrans" cxnId="{F03EF52F-276C-444B-9BC3-A9796B4A2D4B}">
      <dgm:prSet/>
      <dgm:spPr/>
      <dgm:t>
        <a:bodyPr/>
        <a:lstStyle/>
        <a:p>
          <a:endParaRPr lang="en-US"/>
        </a:p>
      </dgm:t>
    </dgm:pt>
    <dgm:pt modelId="{F585AF8E-3938-428D-ACD1-0E966711AA34}">
      <dgm:prSet/>
      <dgm:spPr/>
      <dgm:t>
        <a:bodyPr/>
        <a:lstStyle/>
        <a:p>
          <a:pPr>
            <a:defRPr b="1"/>
          </a:pPr>
          <a:r>
            <a:rPr lang="en-US" b="1" u="sng"/>
            <a:t>Homeward Bound Mortgage Program </a:t>
          </a:r>
          <a:endParaRPr lang="en-US"/>
        </a:p>
      </dgm:t>
    </dgm:pt>
    <dgm:pt modelId="{DA713823-AE32-41B9-8F40-7357E4CCA04D}" type="parTrans" cxnId="{32BF2906-B997-402B-9953-8A3FC113A7BA}">
      <dgm:prSet/>
      <dgm:spPr/>
      <dgm:t>
        <a:bodyPr/>
        <a:lstStyle/>
        <a:p>
          <a:endParaRPr lang="en-US"/>
        </a:p>
      </dgm:t>
    </dgm:pt>
    <dgm:pt modelId="{C76FC0B1-29B4-4BC3-8669-4826E60E9D92}" type="sibTrans" cxnId="{32BF2906-B997-402B-9953-8A3FC113A7BA}">
      <dgm:prSet/>
      <dgm:spPr/>
      <dgm:t>
        <a:bodyPr/>
        <a:lstStyle/>
        <a:p>
          <a:endParaRPr lang="en-US"/>
        </a:p>
      </dgm:t>
    </dgm:pt>
    <dgm:pt modelId="{ECF1DFB6-ADDC-4E55-8C3C-212B7DFB4E3B}">
      <dgm:prSet/>
      <dgm:spPr/>
      <dgm:t>
        <a:bodyPr/>
        <a:lstStyle/>
        <a:p>
          <a:r>
            <a:rPr lang="en-US"/>
            <a:t>provides a competitive 30-year fixed-rate </a:t>
          </a:r>
          <a:r>
            <a:rPr lang="en-US" b="1"/>
            <a:t>government insured loan </a:t>
          </a:r>
          <a:r>
            <a:rPr lang="en-US"/>
            <a:t>for eligible homebuyers purchasing a home in New Jersey, </a:t>
          </a:r>
        </a:p>
      </dgm:t>
    </dgm:pt>
    <dgm:pt modelId="{8604116F-7D94-403E-969C-54FD1B24A305}" type="parTrans" cxnId="{2668DB07-C2E0-4D89-B821-5B7D50E0C2FC}">
      <dgm:prSet/>
      <dgm:spPr/>
      <dgm:t>
        <a:bodyPr/>
        <a:lstStyle/>
        <a:p>
          <a:endParaRPr lang="en-US"/>
        </a:p>
      </dgm:t>
    </dgm:pt>
    <dgm:pt modelId="{57761458-59C6-405B-99D2-4EDB02534C9C}" type="sibTrans" cxnId="{2668DB07-C2E0-4D89-B821-5B7D50E0C2FC}">
      <dgm:prSet/>
      <dgm:spPr/>
      <dgm:t>
        <a:bodyPr/>
        <a:lstStyle/>
        <a:p>
          <a:endParaRPr lang="en-US"/>
        </a:p>
      </dgm:t>
    </dgm:pt>
    <dgm:pt modelId="{D8364A6E-E79D-47F3-A7A4-82F98196DD8A}">
      <dgm:prSet/>
      <dgm:spPr/>
      <dgm:t>
        <a:bodyPr/>
        <a:lstStyle/>
        <a:p>
          <a:r>
            <a:rPr lang="en-US" b="1"/>
            <a:t>and</a:t>
          </a:r>
          <a:r>
            <a:rPr lang="en-US"/>
            <a:t> </a:t>
          </a:r>
        </a:p>
      </dgm:t>
    </dgm:pt>
    <dgm:pt modelId="{7ACABC80-57F2-4BCE-A248-F2CE260C1E07}" type="parTrans" cxnId="{9531F9BE-84C4-4FF5-8CDF-480303672486}">
      <dgm:prSet/>
      <dgm:spPr/>
      <dgm:t>
        <a:bodyPr/>
        <a:lstStyle/>
        <a:p>
          <a:endParaRPr lang="en-US"/>
        </a:p>
      </dgm:t>
    </dgm:pt>
    <dgm:pt modelId="{D35B7F56-1FC6-45F8-8138-58F5672DDF42}" type="sibTrans" cxnId="{9531F9BE-84C4-4FF5-8CDF-480303672486}">
      <dgm:prSet/>
      <dgm:spPr/>
      <dgm:t>
        <a:bodyPr/>
        <a:lstStyle/>
        <a:p>
          <a:endParaRPr lang="en-US"/>
        </a:p>
      </dgm:t>
    </dgm:pt>
    <dgm:pt modelId="{7C28B7EC-A53A-4DD3-B408-060E0FCC93B1}">
      <dgm:prSet/>
      <dgm:spPr/>
      <dgm:t>
        <a:bodyPr/>
        <a:lstStyle/>
        <a:p>
          <a:r>
            <a:rPr lang="en-US"/>
            <a:t>can be coupled with the </a:t>
          </a:r>
          <a:r>
            <a:rPr lang="en-US" b="1"/>
            <a:t>NJHMFA Down Payment Assistance Program (DPA)</a:t>
          </a:r>
          <a:r>
            <a:rPr lang="en-US"/>
            <a:t>. </a:t>
          </a:r>
        </a:p>
      </dgm:t>
    </dgm:pt>
    <dgm:pt modelId="{181E3615-A417-4A7C-A558-DFCB1360547D}" type="parTrans" cxnId="{C8D2CE74-D4B5-4540-8233-40E599B661C5}">
      <dgm:prSet/>
      <dgm:spPr/>
      <dgm:t>
        <a:bodyPr/>
        <a:lstStyle/>
        <a:p>
          <a:endParaRPr lang="en-US"/>
        </a:p>
      </dgm:t>
    </dgm:pt>
    <dgm:pt modelId="{7EEA9E83-D493-4679-96A7-B6B929A2D515}" type="sibTrans" cxnId="{C8D2CE74-D4B5-4540-8233-40E599B661C5}">
      <dgm:prSet/>
      <dgm:spPr/>
      <dgm:t>
        <a:bodyPr/>
        <a:lstStyle/>
        <a:p>
          <a:endParaRPr lang="en-US"/>
        </a:p>
      </dgm:t>
    </dgm:pt>
    <dgm:pt modelId="{9F8151CC-4C6A-4689-A531-17CE71557C43}" type="pres">
      <dgm:prSet presAssocID="{61C02EAB-3ADC-4EA6-9D9E-4EACDEB53EE1}" presName="root" presStyleCnt="0">
        <dgm:presLayoutVars>
          <dgm:dir/>
          <dgm:resizeHandles val="exact"/>
        </dgm:presLayoutVars>
      </dgm:prSet>
      <dgm:spPr/>
    </dgm:pt>
    <dgm:pt modelId="{BB61AD91-160D-45BF-9C96-B1CAF3EE7E36}" type="pres">
      <dgm:prSet presAssocID="{E16A4574-D278-4143-8326-423584511202}" presName="compNode" presStyleCnt="0"/>
      <dgm:spPr/>
    </dgm:pt>
    <dgm:pt modelId="{17B2776C-D856-440C-A173-3B4E42AFFE93}" type="pres">
      <dgm:prSet presAssocID="{E16A4574-D278-4143-8326-42358451120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uburban scene"/>
        </a:ext>
      </dgm:extLst>
    </dgm:pt>
    <dgm:pt modelId="{EC7D6CC4-94F1-4D27-9A0D-03683DAEBF93}" type="pres">
      <dgm:prSet presAssocID="{E16A4574-D278-4143-8326-423584511202}" presName="iconSpace" presStyleCnt="0"/>
      <dgm:spPr/>
    </dgm:pt>
    <dgm:pt modelId="{748EE4A1-4FF9-4BEA-86EC-A427FD6B51DB}" type="pres">
      <dgm:prSet presAssocID="{E16A4574-D278-4143-8326-423584511202}" presName="parTx" presStyleLbl="revTx" presStyleIdx="0" presStyleCnt="4">
        <dgm:presLayoutVars>
          <dgm:chMax val="0"/>
          <dgm:chPref val="0"/>
        </dgm:presLayoutVars>
      </dgm:prSet>
      <dgm:spPr/>
    </dgm:pt>
    <dgm:pt modelId="{890ED9CD-4E2C-410C-AFEF-EE3E164EF4D0}" type="pres">
      <dgm:prSet presAssocID="{E16A4574-D278-4143-8326-423584511202}" presName="txSpace" presStyleCnt="0"/>
      <dgm:spPr/>
    </dgm:pt>
    <dgm:pt modelId="{3CDC1125-E1DF-4CB7-8290-5D930CF99A73}" type="pres">
      <dgm:prSet presAssocID="{E16A4574-D278-4143-8326-423584511202}" presName="desTx" presStyleLbl="revTx" presStyleIdx="1" presStyleCnt="4">
        <dgm:presLayoutVars/>
      </dgm:prSet>
      <dgm:spPr/>
    </dgm:pt>
    <dgm:pt modelId="{8E09818F-0AEA-43CF-B6BE-32E386F00850}" type="pres">
      <dgm:prSet presAssocID="{24BE2CCD-A3A1-4B3E-B7CE-F55A10C2EF85}" presName="sibTrans" presStyleCnt="0"/>
      <dgm:spPr/>
    </dgm:pt>
    <dgm:pt modelId="{04DC7F4B-E035-4B7B-80D5-46ACA165019F}" type="pres">
      <dgm:prSet presAssocID="{F585AF8E-3938-428D-ACD1-0E966711AA34}" presName="compNode" presStyleCnt="0"/>
      <dgm:spPr/>
    </dgm:pt>
    <dgm:pt modelId="{5749A2FC-D4CE-4703-AA3A-02E9657B7C17}" type="pres">
      <dgm:prSet presAssocID="{F585AF8E-3938-428D-ACD1-0E966711AA3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ouse"/>
        </a:ext>
      </dgm:extLst>
    </dgm:pt>
    <dgm:pt modelId="{ECDDC673-2AF5-49A0-A695-62079AB1AB14}" type="pres">
      <dgm:prSet presAssocID="{F585AF8E-3938-428D-ACD1-0E966711AA34}" presName="iconSpace" presStyleCnt="0"/>
      <dgm:spPr/>
    </dgm:pt>
    <dgm:pt modelId="{8456D7C3-2796-401B-A393-7A8C2885DBCB}" type="pres">
      <dgm:prSet presAssocID="{F585AF8E-3938-428D-ACD1-0E966711AA34}" presName="parTx" presStyleLbl="revTx" presStyleIdx="2" presStyleCnt="4">
        <dgm:presLayoutVars>
          <dgm:chMax val="0"/>
          <dgm:chPref val="0"/>
        </dgm:presLayoutVars>
      </dgm:prSet>
      <dgm:spPr/>
    </dgm:pt>
    <dgm:pt modelId="{DE33DCF4-B323-4A90-A50C-592029A764A7}" type="pres">
      <dgm:prSet presAssocID="{F585AF8E-3938-428D-ACD1-0E966711AA34}" presName="txSpace" presStyleCnt="0"/>
      <dgm:spPr/>
    </dgm:pt>
    <dgm:pt modelId="{4EBABD61-6590-4BE2-9D1B-29AF6FC9BCAE}" type="pres">
      <dgm:prSet presAssocID="{F585AF8E-3938-428D-ACD1-0E966711AA34}" presName="desTx" presStyleLbl="revTx" presStyleIdx="3" presStyleCnt="4">
        <dgm:presLayoutVars/>
      </dgm:prSet>
      <dgm:spPr/>
    </dgm:pt>
  </dgm:ptLst>
  <dgm:cxnLst>
    <dgm:cxn modelId="{32BF2906-B997-402B-9953-8A3FC113A7BA}" srcId="{61C02EAB-3ADC-4EA6-9D9E-4EACDEB53EE1}" destId="{F585AF8E-3938-428D-ACD1-0E966711AA34}" srcOrd="1" destOrd="0" parTransId="{DA713823-AE32-41B9-8F40-7357E4CCA04D}" sibTransId="{C76FC0B1-29B4-4BC3-8669-4826E60E9D92}"/>
    <dgm:cxn modelId="{2668DB07-C2E0-4D89-B821-5B7D50E0C2FC}" srcId="{F585AF8E-3938-428D-ACD1-0E966711AA34}" destId="{ECF1DFB6-ADDC-4E55-8C3C-212B7DFB4E3B}" srcOrd="0" destOrd="0" parTransId="{8604116F-7D94-403E-969C-54FD1B24A305}" sibTransId="{57761458-59C6-405B-99D2-4EDB02534C9C}"/>
    <dgm:cxn modelId="{C2ADF60F-B5FA-4E18-A733-F85E52E77F42}" type="presOf" srcId="{E2F9A59E-F35A-4077-A7E2-D21B9005B93C}" destId="{3CDC1125-E1DF-4CB7-8290-5D930CF99A73}" srcOrd="0" destOrd="1" presId="urn:microsoft.com/office/officeart/2018/5/layout/CenteredIconLabelDescriptionList"/>
    <dgm:cxn modelId="{84121123-8A58-429F-8B61-322D8BCBE152}" type="presOf" srcId="{E16A4574-D278-4143-8326-423584511202}" destId="{748EE4A1-4FF9-4BEA-86EC-A427FD6B51DB}" srcOrd="0" destOrd="0" presId="urn:microsoft.com/office/officeart/2018/5/layout/CenteredIconLabelDescriptionList"/>
    <dgm:cxn modelId="{F03EF52F-276C-444B-9BC3-A9796B4A2D4B}" srcId="{E16A4574-D278-4143-8326-423584511202}" destId="{DA4FB0B9-BC90-4C36-9544-F811752F0ACB}" srcOrd="4" destOrd="0" parTransId="{43E56F5A-0180-46BB-811A-84E6200A87CE}" sibTransId="{CBD18C71-C2CB-4679-8E4E-5E4AC179714F}"/>
    <dgm:cxn modelId="{EF2D9535-EA08-403C-96A4-018DA404D6FE}" srcId="{E16A4574-D278-4143-8326-423584511202}" destId="{823771CA-3DA7-4B82-B240-268BC5B38CF4}" srcOrd="3" destOrd="0" parTransId="{CB8A411F-9BCF-4DED-811C-14321D546931}" sibTransId="{81E9F9B3-EB6D-481E-B831-C924E18D6574}"/>
    <dgm:cxn modelId="{57DCCF37-1DDA-41DC-8399-3D1F4F51C6DE}" srcId="{E16A4574-D278-4143-8326-423584511202}" destId="{E2F9A59E-F35A-4077-A7E2-D21B9005B93C}" srcOrd="1" destOrd="0" parTransId="{06637E34-6FAD-4A67-B5B0-8E21D943384B}" sibTransId="{71D1CEBB-5F70-4636-9C14-A6544288751F}"/>
    <dgm:cxn modelId="{A5621247-A8D9-436E-95CF-859F65405A96}" type="presOf" srcId="{D8364A6E-E79D-47F3-A7A4-82F98196DD8A}" destId="{4EBABD61-6590-4BE2-9D1B-29AF6FC9BCAE}" srcOrd="0" destOrd="1" presId="urn:microsoft.com/office/officeart/2018/5/layout/CenteredIconLabelDescriptionList"/>
    <dgm:cxn modelId="{20ECCE49-A394-4F8C-8624-B3D39567C626}" type="presOf" srcId="{61C02EAB-3ADC-4EA6-9D9E-4EACDEB53EE1}" destId="{9F8151CC-4C6A-4689-A531-17CE71557C43}" srcOrd="0" destOrd="0" presId="urn:microsoft.com/office/officeart/2018/5/layout/CenteredIconLabelDescriptionList"/>
    <dgm:cxn modelId="{80A58B58-B2BA-4A5F-B9B3-0AE2F7AB8BB8}" type="presOf" srcId="{F585AF8E-3938-428D-ACD1-0E966711AA34}" destId="{8456D7C3-2796-401B-A393-7A8C2885DBCB}" srcOrd="0" destOrd="0" presId="urn:microsoft.com/office/officeart/2018/5/layout/CenteredIconLabelDescriptionList"/>
    <dgm:cxn modelId="{ACE1AD6A-9CE1-4060-89D5-298F2D81D7F4}" type="presOf" srcId="{7C28B7EC-A53A-4DD3-B408-060E0FCC93B1}" destId="{4EBABD61-6590-4BE2-9D1B-29AF6FC9BCAE}" srcOrd="0" destOrd="2" presId="urn:microsoft.com/office/officeart/2018/5/layout/CenteredIconLabelDescriptionList"/>
    <dgm:cxn modelId="{C8D2CE74-D4B5-4540-8233-40E599B661C5}" srcId="{F585AF8E-3938-428D-ACD1-0E966711AA34}" destId="{7C28B7EC-A53A-4DD3-B408-060E0FCC93B1}" srcOrd="2" destOrd="0" parTransId="{181E3615-A417-4A7C-A558-DFCB1360547D}" sibTransId="{7EEA9E83-D493-4679-96A7-B6B929A2D515}"/>
    <dgm:cxn modelId="{2DDDC581-346C-4590-997D-EEBA57282BFE}" srcId="{E16A4574-D278-4143-8326-423584511202}" destId="{149DE53C-191A-4995-B94B-53F4498B08A7}" srcOrd="2" destOrd="0" parTransId="{36572C47-74AA-4812-844E-1D166175BAB6}" sibTransId="{B31E7CAA-9694-4D74-ADD1-F0F0490C9C39}"/>
    <dgm:cxn modelId="{E1707791-1031-4532-83D8-E411CD4E693F}" type="presOf" srcId="{149DE53C-191A-4995-B94B-53F4498B08A7}" destId="{3CDC1125-E1DF-4CB7-8290-5D930CF99A73}" srcOrd="0" destOrd="2" presId="urn:microsoft.com/office/officeart/2018/5/layout/CenteredIconLabelDescriptionList"/>
    <dgm:cxn modelId="{694F269B-B63D-427F-BA87-B7A3DDBFF496}" type="presOf" srcId="{823771CA-3DA7-4B82-B240-268BC5B38CF4}" destId="{3CDC1125-E1DF-4CB7-8290-5D930CF99A73}" srcOrd="0" destOrd="3" presId="urn:microsoft.com/office/officeart/2018/5/layout/CenteredIconLabelDescriptionList"/>
    <dgm:cxn modelId="{69896F9B-CA2D-4D82-9CDF-75AA8FE4349E}" type="presOf" srcId="{DA4FB0B9-BC90-4C36-9544-F811752F0ACB}" destId="{3CDC1125-E1DF-4CB7-8290-5D930CF99A73}" srcOrd="0" destOrd="4" presId="urn:microsoft.com/office/officeart/2018/5/layout/CenteredIconLabelDescriptionList"/>
    <dgm:cxn modelId="{AF3F3DBB-33F5-4EB5-A16A-83CDB87E0A18}" type="presOf" srcId="{ECF1DFB6-ADDC-4E55-8C3C-212B7DFB4E3B}" destId="{4EBABD61-6590-4BE2-9D1B-29AF6FC9BCAE}" srcOrd="0" destOrd="0" presId="urn:microsoft.com/office/officeart/2018/5/layout/CenteredIconLabelDescriptionList"/>
    <dgm:cxn modelId="{9531F9BE-84C4-4FF5-8CDF-480303672486}" srcId="{F585AF8E-3938-428D-ACD1-0E966711AA34}" destId="{D8364A6E-E79D-47F3-A7A4-82F98196DD8A}" srcOrd="1" destOrd="0" parTransId="{7ACABC80-57F2-4BCE-A248-F2CE260C1E07}" sibTransId="{D35B7F56-1FC6-45F8-8138-58F5672DDF42}"/>
    <dgm:cxn modelId="{A50EBDD4-A94C-4361-9BD6-6B5E666EA871}" srcId="{E16A4574-D278-4143-8326-423584511202}" destId="{5EF983D6-CBCC-47E4-B33E-0F32105B4A3E}" srcOrd="0" destOrd="0" parTransId="{874787AB-915C-4985-82ED-E72E58A800FA}" sibTransId="{3FE0FEC5-0A38-4745-A18F-05795CE250C1}"/>
    <dgm:cxn modelId="{547C06E3-46DA-4383-ACCD-C94DF8ACB12E}" srcId="{61C02EAB-3ADC-4EA6-9D9E-4EACDEB53EE1}" destId="{E16A4574-D278-4143-8326-423584511202}" srcOrd="0" destOrd="0" parTransId="{3659550A-9A53-4DBD-AB96-8377825E808F}" sibTransId="{24BE2CCD-A3A1-4B3E-B7CE-F55A10C2EF85}"/>
    <dgm:cxn modelId="{F67264FE-5B56-47DF-83F3-09BA9F86AC38}" type="presOf" srcId="{5EF983D6-CBCC-47E4-B33E-0F32105B4A3E}" destId="{3CDC1125-E1DF-4CB7-8290-5D930CF99A73}" srcOrd="0" destOrd="0" presId="urn:microsoft.com/office/officeart/2018/5/layout/CenteredIconLabelDescriptionList"/>
    <dgm:cxn modelId="{3A05236A-DC0D-4813-AC32-C6BFB0A3FEF6}" type="presParOf" srcId="{9F8151CC-4C6A-4689-A531-17CE71557C43}" destId="{BB61AD91-160D-45BF-9C96-B1CAF3EE7E36}" srcOrd="0" destOrd="0" presId="urn:microsoft.com/office/officeart/2018/5/layout/CenteredIconLabelDescriptionList"/>
    <dgm:cxn modelId="{A52E7128-0CB4-4A49-A5E7-E0CF1A039D7B}" type="presParOf" srcId="{BB61AD91-160D-45BF-9C96-B1CAF3EE7E36}" destId="{17B2776C-D856-440C-A173-3B4E42AFFE93}" srcOrd="0" destOrd="0" presId="urn:microsoft.com/office/officeart/2018/5/layout/CenteredIconLabelDescriptionList"/>
    <dgm:cxn modelId="{9360499C-D976-41EA-9F0A-705BC08FEF89}" type="presParOf" srcId="{BB61AD91-160D-45BF-9C96-B1CAF3EE7E36}" destId="{EC7D6CC4-94F1-4D27-9A0D-03683DAEBF93}" srcOrd="1" destOrd="0" presId="urn:microsoft.com/office/officeart/2018/5/layout/CenteredIconLabelDescriptionList"/>
    <dgm:cxn modelId="{0A7B89FB-EF46-49B4-820A-BDC5F1B81D1C}" type="presParOf" srcId="{BB61AD91-160D-45BF-9C96-B1CAF3EE7E36}" destId="{748EE4A1-4FF9-4BEA-86EC-A427FD6B51DB}" srcOrd="2" destOrd="0" presId="urn:microsoft.com/office/officeart/2018/5/layout/CenteredIconLabelDescriptionList"/>
    <dgm:cxn modelId="{BD620E8A-2B2A-4E26-9DE0-9AD0CA16F9F1}" type="presParOf" srcId="{BB61AD91-160D-45BF-9C96-B1CAF3EE7E36}" destId="{890ED9CD-4E2C-410C-AFEF-EE3E164EF4D0}" srcOrd="3" destOrd="0" presId="urn:microsoft.com/office/officeart/2018/5/layout/CenteredIconLabelDescriptionList"/>
    <dgm:cxn modelId="{5FBC5F17-E644-4FA8-9E92-5F27CA64F198}" type="presParOf" srcId="{BB61AD91-160D-45BF-9C96-B1CAF3EE7E36}" destId="{3CDC1125-E1DF-4CB7-8290-5D930CF99A73}" srcOrd="4" destOrd="0" presId="urn:microsoft.com/office/officeart/2018/5/layout/CenteredIconLabelDescriptionList"/>
    <dgm:cxn modelId="{AE8141EC-64FE-4B1D-8DAE-FE3386257EE3}" type="presParOf" srcId="{9F8151CC-4C6A-4689-A531-17CE71557C43}" destId="{8E09818F-0AEA-43CF-B6BE-32E386F00850}" srcOrd="1" destOrd="0" presId="urn:microsoft.com/office/officeart/2018/5/layout/CenteredIconLabelDescriptionList"/>
    <dgm:cxn modelId="{E8E03358-2609-498F-B502-322E4A9995CB}" type="presParOf" srcId="{9F8151CC-4C6A-4689-A531-17CE71557C43}" destId="{04DC7F4B-E035-4B7B-80D5-46ACA165019F}" srcOrd="2" destOrd="0" presId="urn:microsoft.com/office/officeart/2018/5/layout/CenteredIconLabelDescriptionList"/>
    <dgm:cxn modelId="{EBA374EB-E0E3-4808-B7C2-9022FD0F4260}" type="presParOf" srcId="{04DC7F4B-E035-4B7B-80D5-46ACA165019F}" destId="{5749A2FC-D4CE-4703-AA3A-02E9657B7C17}" srcOrd="0" destOrd="0" presId="urn:microsoft.com/office/officeart/2018/5/layout/CenteredIconLabelDescriptionList"/>
    <dgm:cxn modelId="{680A8224-FB37-4021-946D-C2601DEB4B92}" type="presParOf" srcId="{04DC7F4B-E035-4B7B-80D5-46ACA165019F}" destId="{ECDDC673-2AF5-49A0-A695-62079AB1AB14}" srcOrd="1" destOrd="0" presId="urn:microsoft.com/office/officeart/2018/5/layout/CenteredIconLabelDescriptionList"/>
    <dgm:cxn modelId="{B63064AD-B314-4582-A8B3-162567C4E7AC}" type="presParOf" srcId="{04DC7F4B-E035-4B7B-80D5-46ACA165019F}" destId="{8456D7C3-2796-401B-A393-7A8C2885DBCB}" srcOrd="2" destOrd="0" presId="urn:microsoft.com/office/officeart/2018/5/layout/CenteredIconLabelDescriptionList"/>
    <dgm:cxn modelId="{3C30B7E0-7B84-476C-A709-BD8AF15BE88A}" type="presParOf" srcId="{04DC7F4B-E035-4B7B-80D5-46ACA165019F}" destId="{DE33DCF4-B323-4A90-A50C-592029A764A7}" srcOrd="3" destOrd="0" presId="urn:microsoft.com/office/officeart/2018/5/layout/CenteredIconLabelDescriptionList"/>
    <dgm:cxn modelId="{66A70DE6-390C-428B-B42F-CE21A4B5E08F}" type="presParOf" srcId="{04DC7F4B-E035-4B7B-80D5-46ACA165019F}" destId="{4EBABD61-6590-4BE2-9D1B-29AF6FC9BCAE}"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6D88746-B92A-45D9-8551-7AD08AB9E81A}"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6F19149F-01BC-435E-8808-A57217C6EDD2}">
      <dgm:prSet/>
      <dgm:spPr/>
      <dgm:t>
        <a:bodyPr/>
        <a:lstStyle/>
        <a:p>
          <a:r>
            <a:rPr lang="en-US" b="0" i="0"/>
            <a:t>helps low-to very low-income borrowers attain their dream of homeownership</a:t>
          </a:r>
          <a:endParaRPr lang="en-US"/>
        </a:p>
      </dgm:t>
    </dgm:pt>
    <dgm:pt modelId="{DCCC43F8-B5BF-4F45-8B78-06CFE9DDB332}" type="parTrans" cxnId="{12F4D6AD-EAF3-4C3E-AB79-CBDA429030E2}">
      <dgm:prSet/>
      <dgm:spPr/>
      <dgm:t>
        <a:bodyPr/>
        <a:lstStyle/>
        <a:p>
          <a:endParaRPr lang="en-US"/>
        </a:p>
      </dgm:t>
    </dgm:pt>
    <dgm:pt modelId="{EF856E58-D121-4FDC-BEC0-CBF125F14D56}" type="sibTrans" cxnId="{12F4D6AD-EAF3-4C3E-AB79-CBDA429030E2}">
      <dgm:prSet/>
      <dgm:spPr/>
      <dgm:t>
        <a:bodyPr/>
        <a:lstStyle/>
        <a:p>
          <a:endParaRPr lang="en-US"/>
        </a:p>
      </dgm:t>
    </dgm:pt>
    <dgm:pt modelId="{C32EA7EA-4B12-47B9-AF3B-27D434D68F9F}">
      <dgm:prSet/>
      <dgm:spPr/>
      <dgm:t>
        <a:bodyPr/>
        <a:lstStyle/>
        <a:p>
          <a:r>
            <a:rPr lang="en-US" b="0" i="0"/>
            <a:t>down payment requirement as little as 3%</a:t>
          </a:r>
          <a:endParaRPr lang="en-US"/>
        </a:p>
      </dgm:t>
    </dgm:pt>
    <dgm:pt modelId="{887FF5DB-4B1A-4389-BA5F-CE4F6BAE6A87}" type="parTrans" cxnId="{085F5A9D-3250-4491-BE9F-0912FB522C7B}">
      <dgm:prSet/>
      <dgm:spPr/>
      <dgm:t>
        <a:bodyPr/>
        <a:lstStyle/>
        <a:p>
          <a:endParaRPr lang="en-US"/>
        </a:p>
      </dgm:t>
    </dgm:pt>
    <dgm:pt modelId="{7DDD40E1-18C5-435D-9446-39014E487AAA}" type="sibTrans" cxnId="{085F5A9D-3250-4491-BE9F-0912FB522C7B}">
      <dgm:prSet/>
      <dgm:spPr/>
      <dgm:t>
        <a:bodyPr/>
        <a:lstStyle/>
        <a:p>
          <a:endParaRPr lang="en-US"/>
        </a:p>
      </dgm:t>
    </dgm:pt>
    <dgm:pt modelId="{8995012E-DAFE-4FD3-ACF2-ADF01688469E}">
      <dgm:prSet/>
      <dgm:spPr/>
      <dgm:t>
        <a:bodyPr/>
        <a:lstStyle/>
        <a:p>
          <a:r>
            <a:rPr lang="en-US" b="0" i="0"/>
            <a:t>Co-borrowers who do not live in the home can be included for a borrower’s one-unit residence</a:t>
          </a:r>
          <a:endParaRPr lang="en-US"/>
        </a:p>
      </dgm:t>
    </dgm:pt>
    <dgm:pt modelId="{EF592ACE-E42C-4B0A-AFED-A6AD40A15F75}" type="parTrans" cxnId="{23ED85E2-0E40-49DF-9319-8FF65ED63A71}">
      <dgm:prSet/>
      <dgm:spPr/>
      <dgm:t>
        <a:bodyPr/>
        <a:lstStyle/>
        <a:p>
          <a:endParaRPr lang="en-US"/>
        </a:p>
      </dgm:t>
    </dgm:pt>
    <dgm:pt modelId="{5FF3FDD9-CCBE-4D6A-A340-B444F01FEA5C}" type="sibTrans" cxnId="{23ED85E2-0E40-49DF-9319-8FF65ED63A71}">
      <dgm:prSet/>
      <dgm:spPr/>
      <dgm:t>
        <a:bodyPr/>
        <a:lstStyle/>
        <a:p>
          <a:endParaRPr lang="en-US"/>
        </a:p>
      </dgm:t>
    </dgm:pt>
    <dgm:pt modelId="{79C13184-1CF7-4924-AE60-C4AAD926E239}">
      <dgm:prSet/>
      <dgm:spPr/>
      <dgm:t>
        <a:bodyPr/>
        <a:lstStyle/>
        <a:p>
          <a:r>
            <a:rPr lang="en-US"/>
            <a:t>b</a:t>
          </a:r>
          <a:r>
            <a:rPr lang="en-US" b="0" i="0"/>
            <a:t>orrowers are permitted to have another financed property</a:t>
          </a:r>
          <a:endParaRPr lang="en-US"/>
        </a:p>
      </dgm:t>
    </dgm:pt>
    <dgm:pt modelId="{EFB5E31D-EEBE-4E59-8518-4C34E0EE685B}" type="parTrans" cxnId="{656585CC-6B5F-4036-8369-2647DD55FF04}">
      <dgm:prSet/>
      <dgm:spPr/>
      <dgm:t>
        <a:bodyPr/>
        <a:lstStyle/>
        <a:p>
          <a:endParaRPr lang="en-US"/>
        </a:p>
      </dgm:t>
    </dgm:pt>
    <dgm:pt modelId="{DEA9E899-F2F5-4D79-836A-5509C877365B}" type="sibTrans" cxnId="{656585CC-6B5F-4036-8369-2647DD55FF04}">
      <dgm:prSet/>
      <dgm:spPr/>
      <dgm:t>
        <a:bodyPr/>
        <a:lstStyle/>
        <a:p>
          <a:endParaRPr lang="en-US"/>
        </a:p>
      </dgm:t>
    </dgm:pt>
    <dgm:pt modelId="{BA6D26AF-0AD6-40B6-9D01-D52B229A8C2E}">
      <dgm:prSet/>
      <dgm:spPr/>
      <dgm:t>
        <a:bodyPr/>
        <a:lstStyle/>
        <a:p>
          <a:r>
            <a:rPr lang="en-US" b="0"/>
            <a:t>allows down payment and closing cost funds to come from gifts and other sources. </a:t>
          </a:r>
          <a:endParaRPr lang="en-US"/>
        </a:p>
      </dgm:t>
    </dgm:pt>
    <dgm:pt modelId="{421D6F1E-2189-4D85-AB6A-346CB4EF1AB6}" type="parTrans" cxnId="{0C9F969A-57DA-41E9-9201-9C785F996B94}">
      <dgm:prSet/>
      <dgm:spPr/>
      <dgm:t>
        <a:bodyPr/>
        <a:lstStyle/>
        <a:p>
          <a:endParaRPr lang="en-US"/>
        </a:p>
      </dgm:t>
    </dgm:pt>
    <dgm:pt modelId="{E81D4F3D-2C73-4590-8379-6F62842AD44E}" type="sibTrans" cxnId="{0C9F969A-57DA-41E9-9201-9C785F996B94}">
      <dgm:prSet/>
      <dgm:spPr/>
      <dgm:t>
        <a:bodyPr/>
        <a:lstStyle/>
        <a:p>
          <a:endParaRPr lang="en-US"/>
        </a:p>
      </dgm:t>
    </dgm:pt>
    <dgm:pt modelId="{7838E2F7-418E-4F9F-9636-54C6E51BDDAA}">
      <dgm:prSet/>
      <dgm:spPr/>
      <dgm:t>
        <a:bodyPr/>
        <a:lstStyle/>
        <a:p>
          <a:r>
            <a:rPr lang="en-US"/>
            <a:t>o</a:t>
          </a:r>
          <a:r>
            <a:rPr lang="en-US" b="0"/>
            <a:t>wnership of another property is permitted</a:t>
          </a:r>
          <a:endParaRPr lang="en-US"/>
        </a:p>
      </dgm:t>
    </dgm:pt>
    <dgm:pt modelId="{24D7B45C-E736-4BD8-A0A7-FB44C8187573}" type="parTrans" cxnId="{AE843FBD-95BC-4EC3-965E-1B365231A744}">
      <dgm:prSet/>
      <dgm:spPr/>
      <dgm:t>
        <a:bodyPr/>
        <a:lstStyle/>
        <a:p>
          <a:endParaRPr lang="en-US"/>
        </a:p>
      </dgm:t>
    </dgm:pt>
    <dgm:pt modelId="{BEA3C328-6212-4647-992B-B1A60E6C7FA3}" type="sibTrans" cxnId="{AE843FBD-95BC-4EC3-965E-1B365231A744}">
      <dgm:prSet/>
      <dgm:spPr/>
      <dgm:t>
        <a:bodyPr/>
        <a:lstStyle/>
        <a:p>
          <a:endParaRPr lang="en-US"/>
        </a:p>
      </dgm:t>
    </dgm:pt>
    <dgm:pt modelId="{72F957D5-B2B4-4971-9746-27FD6E4924E4}">
      <dgm:prSet/>
      <dgm:spPr/>
      <dgm:t>
        <a:bodyPr/>
        <a:lstStyle/>
        <a:p>
          <a:r>
            <a:rPr lang="en-US" b="0"/>
            <a:t>self-employed income verification is a breeze </a:t>
          </a:r>
          <a:endParaRPr lang="en-US"/>
        </a:p>
      </dgm:t>
    </dgm:pt>
    <dgm:pt modelId="{CEA5FCD2-1EF7-4B26-9BE8-3F0EA137187A}" type="parTrans" cxnId="{7B9EF104-C5AB-48A6-B5B5-7AE1AD9BF607}">
      <dgm:prSet/>
      <dgm:spPr/>
      <dgm:t>
        <a:bodyPr/>
        <a:lstStyle/>
        <a:p>
          <a:endParaRPr lang="en-US"/>
        </a:p>
      </dgm:t>
    </dgm:pt>
    <dgm:pt modelId="{6A632CED-3B18-43DB-A7B5-4A56B1448E6E}" type="sibTrans" cxnId="{7B9EF104-C5AB-48A6-B5B5-7AE1AD9BF607}">
      <dgm:prSet/>
      <dgm:spPr/>
      <dgm:t>
        <a:bodyPr/>
        <a:lstStyle/>
        <a:p>
          <a:endParaRPr lang="en-US"/>
        </a:p>
      </dgm:t>
    </dgm:pt>
    <dgm:pt modelId="{B71B8E50-EE7C-491F-B2A8-52DE3A98AA8C}">
      <dgm:prSet/>
      <dgm:spPr/>
      <dgm:t>
        <a:bodyPr/>
        <a:lstStyle/>
        <a:p>
          <a:r>
            <a:rPr lang="en-US" b="0"/>
            <a:t>use of rental proceeds as qualifying income for mortgage </a:t>
          </a:r>
          <a:endParaRPr lang="en-US"/>
        </a:p>
      </dgm:t>
    </dgm:pt>
    <dgm:pt modelId="{C0438B59-5E8D-455B-B2FB-517CC819E524}" type="parTrans" cxnId="{893F227F-18F8-459C-98CC-F0C59B18FFDD}">
      <dgm:prSet/>
      <dgm:spPr/>
      <dgm:t>
        <a:bodyPr/>
        <a:lstStyle/>
        <a:p>
          <a:endParaRPr lang="en-US"/>
        </a:p>
      </dgm:t>
    </dgm:pt>
    <dgm:pt modelId="{D4BAD457-745A-455B-9245-9F46D9C57084}" type="sibTrans" cxnId="{893F227F-18F8-459C-98CC-F0C59B18FFDD}">
      <dgm:prSet/>
      <dgm:spPr/>
      <dgm:t>
        <a:bodyPr/>
        <a:lstStyle/>
        <a:p>
          <a:endParaRPr lang="en-US"/>
        </a:p>
      </dgm:t>
    </dgm:pt>
    <dgm:pt modelId="{596BC58F-BDC8-CE4E-A9C4-2DB5D99775BD}" type="pres">
      <dgm:prSet presAssocID="{36D88746-B92A-45D9-8551-7AD08AB9E81A}" presName="diagram" presStyleCnt="0">
        <dgm:presLayoutVars>
          <dgm:dir/>
          <dgm:resizeHandles val="exact"/>
        </dgm:presLayoutVars>
      </dgm:prSet>
      <dgm:spPr/>
    </dgm:pt>
    <dgm:pt modelId="{AF590D0A-AD9B-D949-8532-21E26493D514}" type="pres">
      <dgm:prSet presAssocID="{6F19149F-01BC-435E-8808-A57217C6EDD2}" presName="node" presStyleLbl="node1" presStyleIdx="0" presStyleCnt="8">
        <dgm:presLayoutVars>
          <dgm:bulletEnabled val="1"/>
        </dgm:presLayoutVars>
      </dgm:prSet>
      <dgm:spPr/>
    </dgm:pt>
    <dgm:pt modelId="{D85A4C33-6499-C74F-AF47-FC9DC7829304}" type="pres">
      <dgm:prSet presAssocID="{EF856E58-D121-4FDC-BEC0-CBF125F14D56}" presName="sibTrans" presStyleCnt="0"/>
      <dgm:spPr/>
    </dgm:pt>
    <dgm:pt modelId="{24732E9C-8A3C-9240-8BA4-314DF1334BC8}" type="pres">
      <dgm:prSet presAssocID="{C32EA7EA-4B12-47B9-AF3B-27D434D68F9F}" presName="node" presStyleLbl="node1" presStyleIdx="1" presStyleCnt="8">
        <dgm:presLayoutVars>
          <dgm:bulletEnabled val="1"/>
        </dgm:presLayoutVars>
      </dgm:prSet>
      <dgm:spPr/>
    </dgm:pt>
    <dgm:pt modelId="{2D1E6FD8-E32D-734D-AD05-ECF783FA7D7B}" type="pres">
      <dgm:prSet presAssocID="{7DDD40E1-18C5-435D-9446-39014E487AAA}" presName="sibTrans" presStyleCnt="0"/>
      <dgm:spPr/>
    </dgm:pt>
    <dgm:pt modelId="{101C50CB-6B9F-094C-89B4-6AC9BE665E34}" type="pres">
      <dgm:prSet presAssocID="{8995012E-DAFE-4FD3-ACF2-ADF01688469E}" presName="node" presStyleLbl="node1" presStyleIdx="2" presStyleCnt="8">
        <dgm:presLayoutVars>
          <dgm:bulletEnabled val="1"/>
        </dgm:presLayoutVars>
      </dgm:prSet>
      <dgm:spPr/>
    </dgm:pt>
    <dgm:pt modelId="{5986D784-51D2-9B46-8B6C-A38CB1C8CEE8}" type="pres">
      <dgm:prSet presAssocID="{5FF3FDD9-CCBE-4D6A-A340-B444F01FEA5C}" presName="sibTrans" presStyleCnt="0"/>
      <dgm:spPr/>
    </dgm:pt>
    <dgm:pt modelId="{D26D1B3E-6A7A-0144-9882-56FE6869F6C2}" type="pres">
      <dgm:prSet presAssocID="{79C13184-1CF7-4924-AE60-C4AAD926E239}" presName="node" presStyleLbl="node1" presStyleIdx="3" presStyleCnt="8">
        <dgm:presLayoutVars>
          <dgm:bulletEnabled val="1"/>
        </dgm:presLayoutVars>
      </dgm:prSet>
      <dgm:spPr/>
    </dgm:pt>
    <dgm:pt modelId="{326B9D57-4E82-4C48-980B-B2C03BE7F391}" type="pres">
      <dgm:prSet presAssocID="{DEA9E899-F2F5-4D79-836A-5509C877365B}" presName="sibTrans" presStyleCnt="0"/>
      <dgm:spPr/>
    </dgm:pt>
    <dgm:pt modelId="{DF96FF58-B268-8A47-9770-77647AB97EC8}" type="pres">
      <dgm:prSet presAssocID="{BA6D26AF-0AD6-40B6-9D01-D52B229A8C2E}" presName="node" presStyleLbl="node1" presStyleIdx="4" presStyleCnt="8">
        <dgm:presLayoutVars>
          <dgm:bulletEnabled val="1"/>
        </dgm:presLayoutVars>
      </dgm:prSet>
      <dgm:spPr/>
    </dgm:pt>
    <dgm:pt modelId="{DC432663-29E3-7E47-898B-C31B23ADC38D}" type="pres">
      <dgm:prSet presAssocID="{E81D4F3D-2C73-4590-8379-6F62842AD44E}" presName="sibTrans" presStyleCnt="0"/>
      <dgm:spPr/>
    </dgm:pt>
    <dgm:pt modelId="{2605C44B-E4B8-464C-A590-3D11AE22687B}" type="pres">
      <dgm:prSet presAssocID="{7838E2F7-418E-4F9F-9636-54C6E51BDDAA}" presName="node" presStyleLbl="node1" presStyleIdx="5" presStyleCnt="8">
        <dgm:presLayoutVars>
          <dgm:bulletEnabled val="1"/>
        </dgm:presLayoutVars>
      </dgm:prSet>
      <dgm:spPr/>
    </dgm:pt>
    <dgm:pt modelId="{9DEBCAD6-9EF7-D54B-8770-7AD24C5C6007}" type="pres">
      <dgm:prSet presAssocID="{BEA3C328-6212-4647-992B-B1A60E6C7FA3}" presName="sibTrans" presStyleCnt="0"/>
      <dgm:spPr/>
    </dgm:pt>
    <dgm:pt modelId="{1DBAF383-44EF-8C4B-890A-4127A4CDBFEB}" type="pres">
      <dgm:prSet presAssocID="{72F957D5-B2B4-4971-9746-27FD6E4924E4}" presName="node" presStyleLbl="node1" presStyleIdx="6" presStyleCnt="8">
        <dgm:presLayoutVars>
          <dgm:bulletEnabled val="1"/>
        </dgm:presLayoutVars>
      </dgm:prSet>
      <dgm:spPr/>
    </dgm:pt>
    <dgm:pt modelId="{4396070F-55B5-BD4D-9E83-3B555DA33A1B}" type="pres">
      <dgm:prSet presAssocID="{6A632CED-3B18-43DB-A7B5-4A56B1448E6E}" presName="sibTrans" presStyleCnt="0"/>
      <dgm:spPr/>
    </dgm:pt>
    <dgm:pt modelId="{CA6C3474-CE85-394A-B622-59B68EDECCC8}" type="pres">
      <dgm:prSet presAssocID="{B71B8E50-EE7C-491F-B2A8-52DE3A98AA8C}" presName="node" presStyleLbl="node1" presStyleIdx="7" presStyleCnt="8">
        <dgm:presLayoutVars>
          <dgm:bulletEnabled val="1"/>
        </dgm:presLayoutVars>
      </dgm:prSet>
      <dgm:spPr/>
    </dgm:pt>
  </dgm:ptLst>
  <dgm:cxnLst>
    <dgm:cxn modelId="{7B9EF104-C5AB-48A6-B5B5-7AE1AD9BF607}" srcId="{36D88746-B92A-45D9-8551-7AD08AB9E81A}" destId="{72F957D5-B2B4-4971-9746-27FD6E4924E4}" srcOrd="6" destOrd="0" parTransId="{CEA5FCD2-1EF7-4B26-9BE8-3F0EA137187A}" sibTransId="{6A632CED-3B18-43DB-A7B5-4A56B1448E6E}"/>
    <dgm:cxn modelId="{8E872E4A-E328-5A48-96AA-5E28F4A99FA8}" type="presOf" srcId="{36D88746-B92A-45D9-8551-7AD08AB9E81A}" destId="{596BC58F-BDC8-CE4E-A9C4-2DB5D99775BD}" srcOrd="0" destOrd="0" presId="urn:microsoft.com/office/officeart/2005/8/layout/default"/>
    <dgm:cxn modelId="{16E41E6D-0A47-FD4A-89D6-A1AF3220DB1F}" type="presOf" srcId="{8995012E-DAFE-4FD3-ACF2-ADF01688469E}" destId="{101C50CB-6B9F-094C-89B4-6AC9BE665E34}" srcOrd="0" destOrd="0" presId="urn:microsoft.com/office/officeart/2005/8/layout/default"/>
    <dgm:cxn modelId="{893F227F-18F8-459C-98CC-F0C59B18FFDD}" srcId="{36D88746-B92A-45D9-8551-7AD08AB9E81A}" destId="{B71B8E50-EE7C-491F-B2A8-52DE3A98AA8C}" srcOrd="7" destOrd="0" parTransId="{C0438B59-5E8D-455B-B2FB-517CC819E524}" sibTransId="{D4BAD457-745A-455B-9245-9F46D9C57084}"/>
    <dgm:cxn modelId="{E2A33490-3745-BB45-B5D7-051B3DD08F69}" type="presOf" srcId="{6F19149F-01BC-435E-8808-A57217C6EDD2}" destId="{AF590D0A-AD9B-D949-8532-21E26493D514}" srcOrd="0" destOrd="0" presId="urn:microsoft.com/office/officeart/2005/8/layout/default"/>
    <dgm:cxn modelId="{B062D895-B9E1-DA48-A782-1D5B0CAC9019}" type="presOf" srcId="{B71B8E50-EE7C-491F-B2A8-52DE3A98AA8C}" destId="{CA6C3474-CE85-394A-B622-59B68EDECCC8}" srcOrd="0" destOrd="0" presId="urn:microsoft.com/office/officeart/2005/8/layout/default"/>
    <dgm:cxn modelId="{0C9F969A-57DA-41E9-9201-9C785F996B94}" srcId="{36D88746-B92A-45D9-8551-7AD08AB9E81A}" destId="{BA6D26AF-0AD6-40B6-9D01-D52B229A8C2E}" srcOrd="4" destOrd="0" parTransId="{421D6F1E-2189-4D85-AB6A-346CB4EF1AB6}" sibTransId="{E81D4F3D-2C73-4590-8379-6F62842AD44E}"/>
    <dgm:cxn modelId="{085F5A9D-3250-4491-BE9F-0912FB522C7B}" srcId="{36D88746-B92A-45D9-8551-7AD08AB9E81A}" destId="{C32EA7EA-4B12-47B9-AF3B-27D434D68F9F}" srcOrd="1" destOrd="0" parTransId="{887FF5DB-4B1A-4389-BA5F-CE4F6BAE6A87}" sibTransId="{7DDD40E1-18C5-435D-9446-39014E487AAA}"/>
    <dgm:cxn modelId="{4101B8A9-FEDC-444E-89A7-4363E285FDCF}" type="presOf" srcId="{C32EA7EA-4B12-47B9-AF3B-27D434D68F9F}" destId="{24732E9C-8A3C-9240-8BA4-314DF1334BC8}" srcOrd="0" destOrd="0" presId="urn:microsoft.com/office/officeart/2005/8/layout/default"/>
    <dgm:cxn modelId="{12F4D6AD-EAF3-4C3E-AB79-CBDA429030E2}" srcId="{36D88746-B92A-45D9-8551-7AD08AB9E81A}" destId="{6F19149F-01BC-435E-8808-A57217C6EDD2}" srcOrd="0" destOrd="0" parTransId="{DCCC43F8-B5BF-4F45-8B78-06CFE9DDB332}" sibTransId="{EF856E58-D121-4FDC-BEC0-CBF125F14D56}"/>
    <dgm:cxn modelId="{AE843FBD-95BC-4EC3-965E-1B365231A744}" srcId="{36D88746-B92A-45D9-8551-7AD08AB9E81A}" destId="{7838E2F7-418E-4F9F-9636-54C6E51BDDAA}" srcOrd="5" destOrd="0" parTransId="{24D7B45C-E736-4BD8-A0A7-FB44C8187573}" sibTransId="{BEA3C328-6212-4647-992B-B1A60E6C7FA3}"/>
    <dgm:cxn modelId="{E77C7FC4-F646-D641-BBA2-D108C79DD528}" type="presOf" srcId="{79C13184-1CF7-4924-AE60-C4AAD926E239}" destId="{D26D1B3E-6A7A-0144-9882-56FE6869F6C2}" srcOrd="0" destOrd="0" presId="urn:microsoft.com/office/officeart/2005/8/layout/default"/>
    <dgm:cxn modelId="{656585CC-6B5F-4036-8369-2647DD55FF04}" srcId="{36D88746-B92A-45D9-8551-7AD08AB9E81A}" destId="{79C13184-1CF7-4924-AE60-C4AAD926E239}" srcOrd="3" destOrd="0" parTransId="{EFB5E31D-EEBE-4E59-8518-4C34E0EE685B}" sibTransId="{DEA9E899-F2F5-4D79-836A-5509C877365B}"/>
    <dgm:cxn modelId="{2B1BC1D0-8AD2-F94D-A44B-4AED1978DDC8}" type="presOf" srcId="{7838E2F7-418E-4F9F-9636-54C6E51BDDAA}" destId="{2605C44B-E4B8-464C-A590-3D11AE22687B}" srcOrd="0" destOrd="0" presId="urn:microsoft.com/office/officeart/2005/8/layout/default"/>
    <dgm:cxn modelId="{23ED85E2-0E40-49DF-9319-8FF65ED63A71}" srcId="{36D88746-B92A-45D9-8551-7AD08AB9E81A}" destId="{8995012E-DAFE-4FD3-ACF2-ADF01688469E}" srcOrd="2" destOrd="0" parTransId="{EF592ACE-E42C-4B0A-AFED-A6AD40A15F75}" sibTransId="{5FF3FDD9-CCBE-4D6A-A340-B444F01FEA5C}"/>
    <dgm:cxn modelId="{4A9A3AF1-BAA9-3B4D-A7FC-040B8A161DFA}" type="presOf" srcId="{72F957D5-B2B4-4971-9746-27FD6E4924E4}" destId="{1DBAF383-44EF-8C4B-890A-4127A4CDBFEB}" srcOrd="0" destOrd="0" presId="urn:microsoft.com/office/officeart/2005/8/layout/default"/>
    <dgm:cxn modelId="{EF0551F3-DD02-7A45-95F4-5A736E95725D}" type="presOf" srcId="{BA6D26AF-0AD6-40B6-9D01-D52B229A8C2E}" destId="{DF96FF58-B268-8A47-9770-77647AB97EC8}" srcOrd="0" destOrd="0" presId="urn:microsoft.com/office/officeart/2005/8/layout/default"/>
    <dgm:cxn modelId="{C5886EA2-9D26-3A4F-A30E-F3D1C2AB1AFF}" type="presParOf" srcId="{596BC58F-BDC8-CE4E-A9C4-2DB5D99775BD}" destId="{AF590D0A-AD9B-D949-8532-21E26493D514}" srcOrd="0" destOrd="0" presId="urn:microsoft.com/office/officeart/2005/8/layout/default"/>
    <dgm:cxn modelId="{3CF9A0F4-3433-DA44-9EB6-16504FE7E78F}" type="presParOf" srcId="{596BC58F-BDC8-CE4E-A9C4-2DB5D99775BD}" destId="{D85A4C33-6499-C74F-AF47-FC9DC7829304}" srcOrd="1" destOrd="0" presId="urn:microsoft.com/office/officeart/2005/8/layout/default"/>
    <dgm:cxn modelId="{D604CC59-D65A-6442-888F-71B9CC07B19D}" type="presParOf" srcId="{596BC58F-BDC8-CE4E-A9C4-2DB5D99775BD}" destId="{24732E9C-8A3C-9240-8BA4-314DF1334BC8}" srcOrd="2" destOrd="0" presId="urn:microsoft.com/office/officeart/2005/8/layout/default"/>
    <dgm:cxn modelId="{797A7EA1-EA26-D041-ACA3-D7C353C35E2B}" type="presParOf" srcId="{596BC58F-BDC8-CE4E-A9C4-2DB5D99775BD}" destId="{2D1E6FD8-E32D-734D-AD05-ECF783FA7D7B}" srcOrd="3" destOrd="0" presId="urn:microsoft.com/office/officeart/2005/8/layout/default"/>
    <dgm:cxn modelId="{6C13C040-A862-0C46-AF2B-0AA3CE868C7F}" type="presParOf" srcId="{596BC58F-BDC8-CE4E-A9C4-2DB5D99775BD}" destId="{101C50CB-6B9F-094C-89B4-6AC9BE665E34}" srcOrd="4" destOrd="0" presId="urn:microsoft.com/office/officeart/2005/8/layout/default"/>
    <dgm:cxn modelId="{B21E7CA3-47E7-E649-AC0F-ACA47502AA4D}" type="presParOf" srcId="{596BC58F-BDC8-CE4E-A9C4-2DB5D99775BD}" destId="{5986D784-51D2-9B46-8B6C-A38CB1C8CEE8}" srcOrd="5" destOrd="0" presId="urn:microsoft.com/office/officeart/2005/8/layout/default"/>
    <dgm:cxn modelId="{581B5E3E-9CBA-E847-983F-056B4BA9BCF4}" type="presParOf" srcId="{596BC58F-BDC8-CE4E-A9C4-2DB5D99775BD}" destId="{D26D1B3E-6A7A-0144-9882-56FE6869F6C2}" srcOrd="6" destOrd="0" presId="urn:microsoft.com/office/officeart/2005/8/layout/default"/>
    <dgm:cxn modelId="{3DE618F1-C167-8E4C-A96A-31A9CDC34758}" type="presParOf" srcId="{596BC58F-BDC8-CE4E-A9C4-2DB5D99775BD}" destId="{326B9D57-4E82-4C48-980B-B2C03BE7F391}" srcOrd="7" destOrd="0" presId="urn:microsoft.com/office/officeart/2005/8/layout/default"/>
    <dgm:cxn modelId="{A62ADC23-212C-6E46-9E35-916619000024}" type="presParOf" srcId="{596BC58F-BDC8-CE4E-A9C4-2DB5D99775BD}" destId="{DF96FF58-B268-8A47-9770-77647AB97EC8}" srcOrd="8" destOrd="0" presId="urn:microsoft.com/office/officeart/2005/8/layout/default"/>
    <dgm:cxn modelId="{77318FFF-8934-9941-8CA4-E9C397E11DA0}" type="presParOf" srcId="{596BC58F-BDC8-CE4E-A9C4-2DB5D99775BD}" destId="{DC432663-29E3-7E47-898B-C31B23ADC38D}" srcOrd="9" destOrd="0" presId="urn:microsoft.com/office/officeart/2005/8/layout/default"/>
    <dgm:cxn modelId="{D3124123-1DBE-874D-B8E1-978638795D18}" type="presParOf" srcId="{596BC58F-BDC8-CE4E-A9C4-2DB5D99775BD}" destId="{2605C44B-E4B8-464C-A590-3D11AE22687B}" srcOrd="10" destOrd="0" presId="urn:microsoft.com/office/officeart/2005/8/layout/default"/>
    <dgm:cxn modelId="{4C94E2F6-E53E-AC45-9C48-2CE417556EA3}" type="presParOf" srcId="{596BC58F-BDC8-CE4E-A9C4-2DB5D99775BD}" destId="{9DEBCAD6-9EF7-D54B-8770-7AD24C5C6007}" srcOrd="11" destOrd="0" presId="urn:microsoft.com/office/officeart/2005/8/layout/default"/>
    <dgm:cxn modelId="{8E8A25EC-70D7-A746-8570-3BD4EC9ACA3D}" type="presParOf" srcId="{596BC58F-BDC8-CE4E-A9C4-2DB5D99775BD}" destId="{1DBAF383-44EF-8C4B-890A-4127A4CDBFEB}" srcOrd="12" destOrd="0" presId="urn:microsoft.com/office/officeart/2005/8/layout/default"/>
    <dgm:cxn modelId="{EC1CB1BA-B70D-6A4D-86EA-B257353BD4C4}" type="presParOf" srcId="{596BC58F-BDC8-CE4E-A9C4-2DB5D99775BD}" destId="{4396070F-55B5-BD4D-9E83-3B555DA33A1B}" srcOrd="13" destOrd="0" presId="urn:microsoft.com/office/officeart/2005/8/layout/default"/>
    <dgm:cxn modelId="{17F1A340-4D3A-C24D-85E6-5C55B2A818B8}" type="presParOf" srcId="{596BC58F-BDC8-CE4E-A9C4-2DB5D99775BD}" destId="{CA6C3474-CE85-394A-B622-59B68EDECCC8}"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8B9094A-C876-4808-AB6F-51F4F529F68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F6C75755-B19B-45ED-8B57-DB48B0DB5451}">
      <dgm:prSet/>
      <dgm:spPr/>
      <dgm:t>
        <a:bodyPr/>
        <a:lstStyle/>
        <a:p>
          <a:r>
            <a:rPr lang="en-US"/>
            <a:t>The property: </a:t>
          </a:r>
        </a:p>
      </dgm:t>
    </dgm:pt>
    <dgm:pt modelId="{5ACD4FE3-9AF6-43EC-AF5B-56AD2D1FFD5C}" type="parTrans" cxnId="{1CC29B98-A602-46B0-99A9-1DB33FD1A6A8}">
      <dgm:prSet/>
      <dgm:spPr/>
      <dgm:t>
        <a:bodyPr/>
        <a:lstStyle/>
        <a:p>
          <a:endParaRPr lang="en-US"/>
        </a:p>
      </dgm:t>
    </dgm:pt>
    <dgm:pt modelId="{F207EE45-51E5-48E9-8899-D3C21FE77831}" type="sibTrans" cxnId="{1CC29B98-A602-46B0-99A9-1DB33FD1A6A8}">
      <dgm:prSet/>
      <dgm:spPr/>
      <dgm:t>
        <a:bodyPr/>
        <a:lstStyle/>
        <a:p>
          <a:endParaRPr lang="en-US"/>
        </a:p>
      </dgm:t>
    </dgm:pt>
    <dgm:pt modelId="{81CD3A37-2B8A-4DE6-838F-F461E2157CEF}">
      <dgm:prSet/>
      <dgm:spPr/>
      <dgm:t>
        <a:bodyPr/>
        <a:lstStyle/>
        <a:p>
          <a:pPr algn="l"/>
          <a:r>
            <a:rPr lang="en-US"/>
            <a:t>must be located in the state of New Jersey. </a:t>
          </a:r>
        </a:p>
      </dgm:t>
    </dgm:pt>
    <dgm:pt modelId="{49A9E819-9EC4-4D5D-AA0A-7A2938980030}" type="parTrans" cxnId="{FA1720CE-D9FD-4A01-AD82-56248FD0E8F9}">
      <dgm:prSet/>
      <dgm:spPr/>
      <dgm:t>
        <a:bodyPr/>
        <a:lstStyle/>
        <a:p>
          <a:endParaRPr lang="en-US"/>
        </a:p>
      </dgm:t>
    </dgm:pt>
    <dgm:pt modelId="{52EF1BA9-B2E4-4CB2-8A41-0C835DA13AA4}" type="sibTrans" cxnId="{FA1720CE-D9FD-4A01-AD82-56248FD0E8F9}">
      <dgm:prSet/>
      <dgm:spPr/>
      <dgm:t>
        <a:bodyPr/>
        <a:lstStyle/>
        <a:p>
          <a:endParaRPr lang="en-US"/>
        </a:p>
      </dgm:t>
    </dgm:pt>
    <dgm:pt modelId="{BCD40A52-7CC1-4067-93A7-551DBE40B260}">
      <dgm:prSet/>
      <dgm:spPr/>
      <dgm:t>
        <a:bodyPr/>
        <a:lstStyle/>
        <a:p>
          <a:pPr algn="l"/>
          <a:r>
            <a:rPr lang="en-US"/>
            <a:t>must be a single-family home, condominium, townhome, manufactured or mobile home, which is permanently affixed to real property owned by the Borrower </a:t>
          </a:r>
        </a:p>
      </dgm:t>
    </dgm:pt>
    <dgm:pt modelId="{EC0A0462-B567-4511-BB01-D8616C0F3BFC}" type="parTrans" cxnId="{A7146FE0-D427-4F35-8831-345B7AB5FF52}">
      <dgm:prSet/>
      <dgm:spPr/>
      <dgm:t>
        <a:bodyPr/>
        <a:lstStyle/>
        <a:p>
          <a:endParaRPr lang="en-US"/>
        </a:p>
      </dgm:t>
    </dgm:pt>
    <dgm:pt modelId="{C0FF5618-8633-49C6-8535-8AF9880FD70A}" type="sibTrans" cxnId="{A7146FE0-D427-4F35-8831-345B7AB5FF52}">
      <dgm:prSet/>
      <dgm:spPr/>
      <dgm:t>
        <a:bodyPr/>
        <a:lstStyle/>
        <a:p>
          <a:endParaRPr lang="en-US"/>
        </a:p>
      </dgm:t>
    </dgm:pt>
    <dgm:pt modelId="{BD07B197-D4B7-4D6E-A62C-D9A449899159}">
      <dgm:prSet/>
      <dgm:spPr/>
      <dgm:t>
        <a:bodyPr/>
        <a:lstStyle/>
        <a:p>
          <a:pPr algn="ctr"/>
          <a:r>
            <a:rPr lang="en-US" b="1" dirty="0"/>
            <a:t>or</a:t>
          </a:r>
          <a:r>
            <a:rPr lang="en-US" dirty="0"/>
            <a:t> </a:t>
          </a:r>
        </a:p>
      </dgm:t>
    </dgm:pt>
    <dgm:pt modelId="{60F69173-D7D6-44BF-A953-F4E9DEE66890}" type="parTrans" cxnId="{A70C9E4A-D2F6-4229-AF38-0EB24192A50D}">
      <dgm:prSet/>
      <dgm:spPr/>
      <dgm:t>
        <a:bodyPr/>
        <a:lstStyle/>
        <a:p>
          <a:endParaRPr lang="en-US"/>
        </a:p>
      </dgm:t>
    </dgm:pt>
    <dgm:pt modelId="{F21E3554-0C1A-4E60-8EA5-C7F34420F52E}" type="sibTrans" cxnId="{A70C9E4A-D2F6-4229-AF38-0EB24192A50D}">
      <dgm:prSet/>
      <dgm:spPr/>
      <dgm:t>
        <a:bodyPr/>
        <a:lstStyle/>
        <a:p>
          <a:endParaRPr lang="en-US"/>
        </a:p>
      </dgm:t>
    </dgm:pt>
    <dgm:pt modelId="{80D16DE9-9E0A-4484-B647-05769D12EB70}">
      <dgm:prSet/>
      <dgm:spPr/>
      <dgm:t>
        <a:bodyPr/>
        <a:lstStyle/>
        <a:p>
          <a:pPr algn="l"/>
          <a:r>
            <a:rPr lang="en-US"/>
            <a:t>a two- to four-family dwelling in existence for 5 years or more, one unit of which is to be occupied by the Borrower as his or her principal residence. </a:t>
          </a:r>
        </a:p>
      </dgm:t>
    </dgm:pt>
    <dgm:pt modelId="{04B6FA0E-6D52-4D5C-B1F9-916B17C8E2C5}" type="parTrans" cxnId="{2C1BF13B-3724-45E0-9FE0-3C636E5A973F}">
      <dgm:prSet/>
      <dgm:spPr/>
      <dgm:t>
        <a:bodyPr/>
        <a:lstStyle/>
        <a:p>
          <a:endParaRPr lang="en-US"/>
        </a:p>
      </dgm:t>
    </dgm:pt>
    <dgm:pt modelId="{54170FD0-B9AE-4E02-BF5D-05AC57AFF825}" type="sibTrans" cxnId="{2C1BF13B-3724-45E0-9FE0-3C636E5A973F}">
      <dgm:prSet/>
      <dgm:spPr/>
      <dgm:t>
        <a:bodyPr/>
        <a:lstStyle/>
        <a:p>
          <a:endParaRPr lang="en-US"/>
        </a:p>
      </dgm:t>
    </dgm:pt>
    <dgm:pt modelId="{30E44FC9-4BA7-491A-9B8E-6191C0FDE7A8}">
      <dgm:prSet/>
      <dgm:spPr/>
      <dgm:t>
        <a:bodyPr/>
        <a:lstStyle/>
        <a:p>
          <a:r>
            <a:rPr lang="en-US"/>
            <a:t>Properties located in an Urban Target Area (UTA)</a:t>
          </a:r>
        </a:p>
      </dgm:t>
    </dgm:pt>
    <dgm:pt modelId="{1DCDB5D4-2D36-40A3-A876-67F99F004263}" type="parTrans" cxnId="{68DB88B7-E82F-46BF-A285-CC77A4C5D231}">
      <dgm:prSet/>
      <dgm:spPr/>
      <dgm:t>
        <a:bodyPr/>
        <a:lstStyle/>
        <a:p>
          <a:endParaRPr lang="en-US"/>
        </a:p>
      </dgm:t>
    </dgm:pt>
    <dgm:pt modelId="{62548382-3673-4154-A3B9-A1F25BC903CF}" type="sibTrans" cxnId="{68DB88B7-E82F-46BF-A285-CC77A4C5D231}">
      <dgm:prSet/>
      <dgm:spPr/>
      <dgm:t>
        <a:bodyPr/>
        <a:lstStyle/>
        <a:p>
          <a:endParaRPr lang="en-US"/>
        </a:p>
      </dgm:t>
    </dgm:pt>
    <dgm:pt modelId="{E0B4DFAF-32CC-2841-97BA-84B3478E52FB}" type="pres">
      <dgm:prSet presAssocID="{58B9094A-C876-4808-AB6F-51F4F529F689}" presName="linear" presStyleCnt="0">
        <dgm:presLayoutVars>
          <dgm:animLvl val="lvl"/>
          <dgm:resizeHandles val="exact"/>
        </dgm:presLayoutVars>
      </dgm:prSet>
      <dgm:spPr/>
    </dgm:pt>
    <dgm:pt modelId="{4C0DA1C0-8B21-ED4A-850F-08893A0AA739}" type="pres">
      <dgm:prSet presAssocID="{F6C75755-B19B-45ED-8B57-DB48B0DB5451}" presName="parentText" presStyleLbl="node1" presStyleIdx="0" presStyleCnt="2">
        <dgm:presLayoutVars>
          <dgm:chMax val="0"/>
          <dgm:bulletEnabled val="1"/>
        </dgm:presLayoutVars>
      </dgm:prSet>
      <dgm:spPr/>
    </dgm:pt>
    <dgm:pt modelId="{5553C53E-9F41-FD46-9EA7-F861E81296EB}" type="pres">
      <dgm:prSet presAssocID="{F6C75755-B19B-45ED-8B57-DB48B0DB5451}" presName="childText" presStyleLbl="revTx" presStyleIdx="0" presStyleCnt="1">
        <dgm:presLayoutVars>
          <dgm:bulletEnabled val="1"/>
        </dgm:presLayoutVars>
      </dgm:prSet>
      <dgm:spPr/>
    </dgm:pt>
    <dgm:pt modelId="{6CB547F2-97B9-2D48-9DA1-7FA35A6A46F5}" type="pres">
      <dgm:prSet presAssocID="{30E44FC9-4BA7-491A-9B8E-6191C0FDE7A8}" presName="parentText" presStyleLbl="node1" presStyleIdx="1" presStyleCnt="2">
        <dgm:presLayoutVars>
          <dgm:chMax val="0"/>
          <dgm:bulletEnabled val="1"/>
        </dgm:presLayoutVars>
      </dgm:prSet>
      <dgm:spPr/>
    </dgm:pt>
  </dgm:ptLst>
  <dgm:cxnLst>
    <dgm:cxn modelId="{2C1BF13B-3724-45E0-9FE0-3C636E5A973F}" srcId="{F6C75755-B19B-45ED-8B57-DB48B0DB5451}" destId="{80D16DE9-9E0A-4484-B647-05769D12EB70}" srcOrd="3" destOrd="0" parTransId="{04B6FA0E-6D52-4D5C-B1F9-916B17C8E2C5}" sibTransId="{54170FD0-B9AE-4E02-BF5D-05AC57AFF825}"/>
    <dgm:cxn modelId="{A70C9E4A-D2F6-4229-AF38-0EB24192A50D}" srcId="{F6C75755-B19B-45ED-8B57-DB48B0DB5451}" destId="{BD07B197-D4B7-4D6E-A62C-D9A449899159}" srcOrd="2" destOrd="0" parTransId="{60F69173-D7D6-44BF-A953-F4E9DEE66890}" sibTransId="{F21E3554-0C1A-4E60-8EA5-C7F34420F52E}"/>
    <dgm:cxn modelId="{B36AF561-3F47-8F43-BDE1-F4C12BFF9083}" type="presOf" srcId="{80D16DE9-9E0A-4484-B647-05769D12EB70}" destId="{5553C53E-9F41-FD46-9EA7-F861E81296EB}" srcOrd="0" destOrd="3" presId="urn:microsoft.com/office/officeart/2005/8/layout/vList2"/>
    <dgm:cxn modelId="{2F736176-AC8C-7E4E-B3BD-4D2C77E791E9}" type="presOf" srcId="{58B9094A-C876-4808-AB6F-51F4F529F689}" destId="{E0B4DFAF-32CC-2841-97BA-84B3478E52FB}" srcOrd="0" destOrd="0" presId="urn:microsoft.com/office/officeart/2005/8/layout/vList2"/>
    <dgm:cxn modelId="{E099B37C-2183-C441-8DC0-115AA87D05A5}" type="presOf" srcId="{81CD3A37-2B8A-4DE6-838F-F461E2157CEF}" destId="{5553C53E-9F41-FD46-9EA7-F861E81296EB}" srcOrd="0" destOrd="0" presId="urn:microsoft.com/office/officeart/2005/8/layout/vList2"/>
    <dgm:cxn modelId="{1CC29B98-A602-46B0-99A9-1DB33FD1A6A8}" srcId="{58B9094A-C876-4808-AB6F-51F4F529F689}" destId="{F6C75755-B19B-45ED-8B57-DB48B0DB5451}" srcOrd="0" destOrd="0" parTransId="{5ACD4FE3-9AF6-43EC-AF5B-56AD2D1FFD5C}" sibTransId="{F207EE45-51E5-48E9-8899-D3C21FE77831}"/>
    <dgm:cxn modelId="{079501AE-32C6-A540-A763-7A6DD67199C4}" type="presOf" srcId="{BCD40A52-7CC1-4067-93A7-551DBE40B260}" destId="{5553C53E-9F41-FD46-9EA7-F861E81296EB}" srcOrd="0" destOrd="1" presId="urn:microsoft.com/office/officeart/2005/8/layout/vList2"/>
    <dgm:cxn modelId="{16FEE2B3-0933-B346-9835-90E269CFCF80}" type="presOf" srcId="{F6C75755-B19B-45ED-8B57-DB48B0DB5451}" destId="{4C0DA1C0-8B21-ED4A-850F-08893A0AA739}" srcOrd="0" destOrd="0" presId="urn:microsoft.com/office/officeart/2005/8/layout/vList2"/>
    <dgm:cxn modelId="{AAF253B6-7FCB-C247-B5D6-268F97C43E44}" type="presOf" srcId="{30E44FC9-4BA7-491A-9B8E-6191C0FDE7A8}" destId="{6CB547F2-97B9-2D48-9DA1-7FA35A6A46F5}" srcOrd="0" destOrd="0" presId="urn:microsoft.com/office/officeart/2005/8/layout/vList2"/>
    <dgm:cxn modelId="{68DB88B7-E82F-46BF-A285-CC77A4C5D231}" srcId="{58B9094A-C876-4808-AB6F-51F4F529F689}" destId="{30E44FC9-4BA7-491A-9B8E-6191C0FDE7A8}" srcOrd="1" destOrd="0" parTransId="{1DCDB5D4-2D36-40A3-A876-67F99F004263}" sibTransId="{62548382-3673-4154-A3B9-A1F25BC903CF}"/>
    <dgm:cxn modelId="{FA1720CE-D9FD-4A01-AD82-56248FD0E8F9}" srcId="{F6C75755-B19B-45ED-8B57-DB48B0DB5451}" destId="{81CD3A37-2B8A-4DE6-838F-F461E2157CEF}" srcOrd="0" destOrd="0" parTransId="{49A9E819-9EC4-4D5D-AA0A-7A2938980030}" sibTransId="{52EF1BA9-B2E4-4CB2-8A41-0C835DA13AA4}"/>
    <dgm:cxn modelId="{F0D945DF-5552-9C42-950A-ADA49D8C76E4}" type="presOf" srcId="{BD07B197-D4B7-4D6E-A62C-D9A449899159}" destId="{5553C53E-9F41-FD46-9EA7-F861E81296EB}" srcOrd="0" destOrd="2" presId="urn:microsoft.com/office/officeart/2005/8/layout/vList2"/>
    <dgm:cxn modelId="{A7146FE0-D427-4F35-8831-345B7AB5FF52}" srcId="{F6C75755-B19B-45ED-8B57-DB48B0DB5451}" destId="{BCD40A52-7CC1-4067-93A7-551DBE40B260}" srcOrd="1" destOrd="0" parTransId="{EC0A0462-B567-4511-BB01-D8616C0F3BFC}" sibTransId="{C0FF5618-8633-49C6-8535-8AF9880FD70A}"/>
    <dgm:cxn modelId="{E731D988-3E2C-9C43-AC88-BA7D9BB77AD8}" type="presParOf" srcId="{E0B4DFAF-32CC-2841-97BA-84B3478E52FB}" destId="{4C0DA1C0-8B21-ED4A-850F-08893A0AA739}" srcOrd="0" destOrd="0" presId="urn:microsoft.com/office/officeart/2005/8/layout/vList2"/>
    <dgm:cxn modelId="{50B0F811-D427-8540-8CDD-3602E626F355}" type="presParOf" srcId="{E0B4DFAF-32CC-2841-97BA-84B3478E52FB}" destId="{5553C53E-9F41-FD46-9EA7-F861E81296EB}" srcOrd="1" destOrd="0" presId="urn:microsoft.com/office/officeart/2005/8/layout/vList2"/>
    <dgm:cxn modelId="{6C5B8CEC-58E4-764F-BBEA-11B6D252A9B4}" type="presParOf" srcId="{E0B4DFAF-32CC-2841-97BA-84B3478E52FB}" destId="{6CB547F2-97B9-2D48-9DA1-7FA35A6A46F5}"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4D02457-53E7-4A8E-BB3F-9D5465F9FFF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77517EC8-1625-41B1-9E23-098D2F8209E9}">
      <dgm:prSet/>
      <dgm:spPr/>
      <dgm:t>
        <a:bodyPr/>
        <a:lstStyle/>
        <a:p>
          <a:r>
            <a:rPr lang="en-US" b="1" u="sng"/>
            <a:t>Maximum Income Limits</a:t>
          </a:r>
          <a:endParaRPr lang="en-US"/>
        </a:p>
      </dgm:t>
    </dgm:pt>
    <dgm:pt modelId="{D77EFAFB-677D-4E6E-B764-F397D3FCE312}" type="parTrans" cxnId="{ED1C23F3-6300-410A-AF39-203953F055DE}">
      <dgm:prSet/>
      <dgm:spPr/>
      <dgm:t>
        <a:bodyPr/>
        <a:lstStyle/>
        <a:p>
          <a:endParaRPr lang="en-US"/>
        </a:p>
      </dgm:t>
    </dgm:pt>
    <dgm:pt modelId="{022AEF39-6514-435E-A328-998BAA0500AF}" type="sibTrans" cxnId="{ED1C23F3-6300-410A-AF39-203953F055DE}">
      <dgm:prSet/>
      <dgm:spPr/>
      <dgm:t>
        <a:bodyPr/>
        <a:lstStyle/>
        <a:p>
          <a:endParaRPr lang="en-US"/>
        </a:p>
      </dgm:t>
    </dgm:pt>
    <dgm:pt modelId="{844C895E-AFCF-4F51-B980-99662632259C}">
      <dgm:prSet/>
      <dgm:spPr/>
      <dgm:t>
        <a:bodyPr/>
        <a:lstStyle/>
        <a:p>
          <a:r>
            <a:rPr lang="en-US" b="1" dirty="0"/>
            <a:t>Counties					1-2 Family Household 	3+ Family Household</a:t>
          </a:r>
          <a:endParaRPr lang="en-US" dirty="0"/>
        </a:p>
      </dgm:t>
    </dgm:pt>
    <dgm:pt modelId="{11DB9DA3-4FAE-4EC1-B060-D46650656DC4}" type="parTrans" cxnId="{0E9C433A-339A-49EB-B7B7-4F3339A5B756}">
      <dgm:prSet/>
      <dgm:spPr/>
      <dgm:t>
        <a:bodyPr/>
        <a:lstStyle/>
        <a:p>
          <a:endParaRPr lang="en-US"/>
        </a:p>
      </dgm:t>
    </dgm:pt>
    <dgm:pt modelId="{C3347D78-829A-4798-BAE4-EAE3B6582C60}" type="sibTrans" cxnId="{0E9C433A-339A-49EB-B7B7-4F3339A5B756}">
      <dgm:prSet/>
      <dgm:spPr/>
      <dgm:t>
        <a:bodyPr/>
        <a:lstStyle/>
        <a:p>
          <a:endParaRPr lang="en-US"/>
        </a:p>
      </dgm:t>
    </dgm:pt>
    <dgm:pt modelId="{FC0B6372-CBBA-4F7A-A133-EA9B07674B62}">
      <dgm:prSet/>
      <dgm:spPr/>
      <dgm:t>
        <a:bodyPr/>
        <a:lstStyle/>
        <a:p>
          <a:r>
            <a:rPr lang="en-US" b="1"/>
            <a:t>Atlantic, Burlington, Camden, Cape May 		</a:t>
          </a:r>
          <a:r>
            <a:rPr lang="en-US"/>
            <a:t>$123,500 		$142,025</a:t>
          </a:r>
        </a:p>
      </dgm:t>
    </dgm:pt>
    <dgm:pt modelId="{41A3626E-1679-458A-BFE8-DDB7F8CE3E3B}" type="parTrans" cxnId="{33FF264F-FD62-4D8D-A858-246B2973125E}">
      <dgm:prSet/>
      <dgm:spPr/>
      <dgm:t>
        <a:bodyPr/>
        <a:lstStyle/>
        <a:p>
          <a:endParaRPr lang="en-US"/>
        </a:p>
      </dgm:t>
    </dgm:pt>
    <dgm:pt modelId="{C24C2861-9975-4795-BEB4-1309BB5FF1CD}" type="sibTrans" cxnId="{33FF264F-FD62-4D8D-A858-246B2973125E}">
      <dgm:prSet/>
      <dgm:spPr/>
      <dgm:t>
        <a:bodyPr/>
        <a:lstStyle/>
        <a:p>
          <a:endParaRPr lang="en-US"/>
        </a:p>
      </dgm:t>
    </dgm:pt>
    <dgm:pt modelId="{609EB7CA-7FEA-4AFD-9168-833A21A37FA5}">
      <dgm:prSet/>
      <dgm:spPr/>
      <dgm:t>
        <a:bodyPr/>
        <a:lstStyle/>
        <a:p>
          <a:r>
            <a:rPr lang="en-US"/>
            <a:t>Cumberland, Essex, Gloucester, Hudson, </a:t>
          </a:r>
        </a:p>
      </dgm:t>
    </dgm:pt>
    <dgm:pt modelId="{AB261011-C9C3-41F8-BC05-029BA9199BEA}" type="parTrans" cxnId="{2D0CFF92-0929-4931-9ACE-17DA2A829611}">
      <dgm:prSet/>
      <dgm:spPr/>
      <dgm:t>
        <a:bodyPr/>
        <a:lstStyle/>
        <a:p>
          <a:endParaRPr lang="en-US"/>
        </a:p>
      </dgm:t>
    </dgm:pt>
    <dgm:pt modelId="{C4830471-2AE7-4BC4-A85B-D79497335930}" type="sibTrans" cxnId="{2D0CFF92-0929-4931-9ACE-17DA2A829611}">
      <dgm:prSet/>
      <dgm:spPr/>
      <dgm:t>
        <a:bodyPr/>
        <a:lstStyle/>
        <a:p>
          <a:endParaRPr lang="en-US"/>
        </a:p>
      </dgm:t>
    </dgm:pt>
    <dgm:pt modelId="{384A3BBD-4E66-454A-8BF2-10CEE3DA26A5}">
      <dgm:prSet/>
      <dgm:spPr/>
      <dgm:t>
        <a:bodyPr/>
        <a:lstStyle/>
        <a:p>
          <a:r>
            <a:rPr lang="en-US"/>
            <a:t>Morris, Salem, Sussex, Union, &amp; Warren</a:t>
          </a:r>
        </a:p>
      </dgm:t>
    </dgm:pt>
    <dgm:pt modelId="{18C3AF84-B6E4-4F8A-96C3-611F8D37FBA0}" type="parTrans" cxnId="{BEA528B8-024E-4788-8C96-92FD955C78CB}">
      <dgm:prSet/>
      <dgm:spPr/>
      <dgm:t>
        <a:bodyPr/>
        <a:lstStyle/>
        <a:p>
          <a:endParaRPr lang="en-US"/>
        </a:p>
      </dgm:t>
    </dgm:pt>
    <dgm:pt modelId="{95C59DE3-19F9-4FB6-A1D3-5FAE725F1438}" type="sibTrans" cxnId="{BEA528B8-024E-4788-8C96-92FD955C78CB}">
      <dgm:prSet/>
      <dgm:spPr/>
      <dgm:t>
        <a:bodyPr/>
        <a:lstStyle/>
        <a:p>
          <a:endParaRPr lang="en-US"/>
        </a:p>
      </dgm:t>
    </dgm:pt>
    <dgm:pt modelId="{AEFCEAFF-7C7F-43E9-82E9-4AE715FD166F}">
      <dgm:prSet/>
      <dgm:spPr/>
      <dgm:t>
        <a:bodyPr/>
        <a:lstStyle/>
        <a:p>
          <a:r>
            <a:rPr lang="en-US" b="1" dirty="0"/>
            <a:t>Mercer						</a:t>
          </a:r>
          <a:r>
            <a:rPr lang="en-US" dirty="0"/>
            <a:t>$125,200 		$143,980</a:t>
          </a:r>
        </a:p>
      </dgm:t>
    </dgm:pt>
    <dgm:pt modelId="{D4E3905B-ED34-4234-8AB9-54D964DA41C4}" type="parTrans" cxnId="{CD7DBEB6-BF13-4D8D-BD20-6129A54003EE}">
      <dgm:prSet/>
      <dgm:spPr/>
      <dgm:t>
        <a:bodyPr/>
        <a:lstStyle/>
        <a:p>
          <a:endParaRPr lang="en-US"/>
        </a:p>
      </dgm:t>
    </dgm:pt>
    <dgm:pt modelId="{E02FB940-914E-40A9-85E1-41F7D0DFB2F1}" type="sibTrans" cxnId="{CD7DBEB6-BF13-4D8D-BD20-6129A54003EE}">
      <dgm:prSet/>
      <dgm:spPr/>
      <dgm:t>
        <a:bodyPr/>
        <a:lstStyle/>
        <a:p>
          <a:endParaRPr lang="en-US"/>
        </a:p>
      </dgm:t>
    </dgm:pt>
    <dgm:pt modelId="{968A0EB6-874D-485D-A7A1-5B0281DA45B0}">
      <dgm:prSet/>
      <dgm:spPr/>
      <dgm:t>
        <a:bodyPr/>
        <a:lstStyle/>
        <a:p>
          <a:r>
            <a:rPr lang="en-US" b="1" dirty="0"/>
            <a:t>Monmouth &amp; Ocean 				</a:t>
          </a:r>
          <a:r>
            <a:rPr lang="en-US" dirty="0"/>
            <a:t>$126,200 		$145,130</a:t>
          </a:r>
        </a:p>
      </dgm:t>
    </dgm:pt>
    <dgm:pt modelId="{6463E97C-9CFC-4397-893E-E0FFD437DCA3}" type="parTrans" cxnId="{55D27470-D45B-424C-B9A5-BB7B8FDCCB1D}">
      <dgm:prSet/>
      <dgm:spPr/>
      <dgm:t>
        <a:bodyPr/>
        <a:lstStyle/>
        <a:p>
          <a:endParaRPr lang="en-US"/>
        </a:p>
      </dgm:t>
    </dgm:pt>
    <dgm:pt modelId="{20916286-A509-46BA-8BB6-915CC00A4109}" type="sibTrans" cxnId="{55D27470-D45B-424C-B9A5-BB7B8FDCCB1D}">
      <dgm:prSet/>
      <dgm:spPr/>
      <dgm:t>
        <a:bodyPr/>
        <a:lstStyle/>
        <a:p>
          <a:endParaRPr lang="en-US"/>
        </a:p>
      </dgm:t>
    </dgm:pt>
    <dgm:pt modelId="{693C05BE-4705-41F8-B4E4-4F0686DF7B55}">
      <dgm:prSet/>
      <dgm:spPr/>
      <dgm:t>
        <a:bodyPr/>
        <a:lstStyle/>
        <a:p>
          <a:r>
            <a:rPr lang="en-US" b="1" dirty="0"/>
            <a:t>Bergen &amp; Passaic 				</a:t>
          </a:r>
          <a:r>
            <a:rPr lang="en-US" dirty="0"/>
            <a:t>$126,700 		$145,705 </a:t>
          </a:r>
        </a:p>
      </dgm:t>
    </dgm:pt>
    <dgm:pt modelId="{91082F24-63D2-4E1B-9C51-1E60EBEB9034}" type="parTrans" cxnId="{FEF23D56-290F-4121-B08B-76E986DAE0DA}">
      <dgm:prSet/>
      <dgm:spPr/>
      <dgm:t>
        <a:bodyPr/>
        <a:lstStyle/>
        <a:p>
          <a:endParaRPr lang="en-US"/>
        </a:p>
      </dgm:t>
    </dgm:pt>
    <dgm:pt modelId="{D0EA7044-4F04-42F8-AFDE-A2944361AC08}" type="sibTrans" cxnId="{FEF23D56-290F-4121-B08B-76E986DAE0DA}">
      <dgm:prSet/>
      <dgm:spPr/>
      <dgm:t>
        <a:bodyPr/>
        <a:lstStyle/>
        <a:p>
          <a:endParaRPr lang="en-US"/>
        </a:p>
      </dgm:t>
    </dgm:pt>
    <dgm:pt modelId="{F3501466-E5D2-4865-8F42-E0FA5C71A749}">
      <dgm:prSet/>
      <dgm:spPr/>
      <dgm:t>
        <a:bodyPr/>
        <a:lstStyle/>
        <a:p>
          <a:r>
            <a:rPr lang="en-US"/>
            <a:t>Hunterdon, Middlesex, &amp; Somerset</a:t>
          </a:r>
          <a:r>
            <a:rPr lang="en-US" b="1"/>
            <a:t> 		</a:t>
          </a:r>
          <a:r>
            <a:rPr lang="en-US"/>
            <a:t>$138,500 		$159,275</a:t>
          </a:r>
        </a:p>
      </dgm:t>
    </dgm:pt>
    <dgm:pt modelId="{792CA2B7-FCAD-4ACC-8887-529BE1A53F7A}" type="parTrans" cxnId="{0E031932-F3E5-430C-BC2A-4E2B43E0F26B}">
      <dgm:prSet/>
      <dgm:spPr/>
      <dgm:t>
        <a:bodyPr/>
        <a:lstStyle/>
        <a:p>
          <a:endParaRPr lang="en-US"/>
        </a:p>
      </dgm:t>
    </dgm:pt>
    <dgm:pt modelId="{17BA0733-16E4-45F5-8339-0D5618466C52}" type="sibTrans" cxnId="{0E031932-F3E5-430C-BC2A-4E2B43E0F26B}">
      <dgm:prSet/>
      <dgm:spPr/>
      <dgm:t>
        <a:bodyPr/>
        <a:lstStyle/>
        <a:p>
          <a:endParaRPr lang="en-US"/>
        </a:p>
      </dgm:t>
    </dgm:pt>
    <dgm:pt modelId="{FD51E85C-070E-48DE-BA9A-5D33606A0CCB}">
      <dgm:prSet/>
      <dgm:spPr/>
      <dgm:t>
        <a:bodyPr/>
        <a:lstStyle/>
        <a:p>
          <a:r>
            <a:rPr lang="en-US" b="1" u="sng"/>
            <a:t>Maximum Price Purchase Limits</a:t>
          </a:r>
          <a:endParaRPr lang="en-US"/>
        </a:p>
      </dgm:t>
    </dgm:pt>
    <dgm:pt modelId="{B02D4187-08C0-46DD-8EB4-B57EFDAB3E67}" type="parTrans" cxnId="{7EDB86DF-1022-4472-BD37-2CB98FEBFA67}">
      <dgm:prSet/>
      <dgm:spPr/>
      <dgm:t>
        <a:bodyPr/>
        <a:lstStyle/>
        <a:p>
          <a:endParaRPr lang="en-US"/>
        </a:p>
      </dgm:t>
    </dgm:pt>
    <dgm:pt modelId="{51F14AB2-34AE-4480-AEA5-425A6E6CA445}" type="sibTrans" cxnId="{7EDB86DF-1022-4472-BD37-2CB98FEBFA67}">
      <dgm:prSet/>
      <dgm:spPr/>
      <dgm:t>
        <a:bodyPr/>
        <a:lstStyle/>
        <a:p>
          <a:endParaRPr lang="en-US"/>
        </a:p>
      </dgm:t>
    </dgm:pt>
    <dgm:pt modelId="{18ACE915-6449-4C81-9C02-BE885FD04E6C}">
      <dgm:prSet/>
      <dgm:spPr/>
      <dgm:t>
        <a:bodyPr/>
        <a:lstStyle/>
        <a:p>
          <a:r>
            <a:rPr lang="en-US" b="1"/>
            <a:t>Counties			1 - Family 	2 - Family 	3 - Family 	4 – Family</a:t>
          </a:r>
          <a:endParaRPr lang="en-US"/>
        </a:p>
      </dgm:t>
    </dgm:pt>
    <dgm:pt modelId="{68AE45E6-1199-44CF-9168-6CD6A1503722}" type="parTrans" cxnId="{9BEEF24F-078D-4423-A37A-770E3786130F}">
      <dgm:prSet/>
      <dgm:spPr/>
      <dgm:t>
        <a:bodyPr/>
        <a:lstStyle/>
        <a:p>
          <a:endParaRPr lang="en-US"/>
        </a:p>
      </dgm:t>
    </dgm:pt>
    <dgm:pt modelId="{632CEE20-52FF-4C2B-9587-5F5AA8CA4AFC}" type="sibTrans" cxnId="{9BEEF24F-078D-4423-A37A-770E3786130F}">
      <dgm:prSet/>
      <dgm:spPr/>
      <dgm:t>
        <a:bodyPr/>
        <a:lstStyle/>
        <a:p>
          <a:endParaRPr lang="en-US"/>
        </a:p>
      </dgm:t>
    </dgm:pt>
    <dgm:pt modelId="{F3A92A74-2B01-4CFD-8602-002191FFF612}">
      <dgm:prSet/>
      <dgm:spPr/>
      <dgm:t>
        <a:bodyPr/>
        <a:lstStyle/>
        <a:p>
          <a:r>
            <a:rPr lang="en-US" b="1"/>
            <a:t>Atlantic, Cumberland </a:t>
          </a:r>
          <a:r>
            <a:rPr lang="en-US"/>
            <a:t>		$481,176 	$616,111 	$744,680 	$925,492</a:t>
          </a:r>
        </a:p>
      </dgm:t>
    </dgm:pt>
    <dgm:pt modelId="{C5E762DC-18A5-41A2-B2E7-49E540531DFC}" type="parTrans" cxnId="{A5FEFABC-ED51-4515-B8A8-C9229C5429D0}">
      <dgm:prSet/>
      <dgm:spPr/>
      <dgm:t>
        <a:bodyPr/>
        <a:lstStyle/>
        <a:p>
          <a:endParaRPr lang="en-US"/>
        </a:p>
      </dgm:t>
    </dgm:pt>
    <dgm:pt modelId="{06B84CCB-E504-465C-BCCB-1CED8C57C3C7}" type="sibTrans" cxnId="{A5FEFABC-ED51-4515-B8A8-C9229C5429D0}">
      <dgm:prSet/>
      <dgm:spPr/>
      <dgm:t>
        <a:bodyPr/>
        <a:lstStyle/>
        <a:p>
          <a:endParaRPr lang="en-US"/>
        </a:p>
      </dgm:t>
    </dgm:pt>
    <dgm:pt modelId="{DB7C9AE5-E564-4944-BFE0-39EABBB7EB24}">
      <dgm:prSet/>
      <dgm:spPr/>
      <dgm:t>
        <a:bodyPr/>
        <a:lstStyle/>
        <a:p>
          <a:r>
            <a:rPr lang="en-US"/>
            <a:t>Mercer, Warren </a:t>
          </a:r>
        </a:p>
      </dgm:t>
    </dgm:pt>
    <dgm:pt modelId="{D7D9826D-148F-4A77-AA35-FEC0238F651F}" type="parTrans" cxnId="{F9BE2CEB-447C-4867-83C6-FE554D15A79B}">
      <dgm:prSet/>
      <dgm:spPr/>
      <dgm:t>
        <a:bodyPr/>
        <a:lstStyle/>
        <a:p>
          <a:endParaRPr lang="en-US"/>
        </a:p>
      </dgm:t>
    </dgm:pt>
    <dgm:pt modelId="{D088B59E-2B1B-4303-A1E3-1D36113CC32F}" type="sibTrans" cxnId="{F9BE2CEB-447C-4867-83C6-FE554D15A79B}">
      <dgm:prSet/>
      <dgm:spPr/>
      <dgm:t>
        <a:bodyPr/>
        <a:lstStyle/>
        <a:p>
          <a:endParaRPr lang="en-US"/>
        </a:p>
      </dgm:t>
    </dgm:pt>
    <dgm:pt modelId="{2EA4AB08-D4B6-43EF-80FD-24E9AD1AC013}">
      <dgm:prSet/>
      <dgm:spPr/>
      <dgm:t>
        <a:bodyPr/>
        <a:lstStyle/>
        <a:p>
          <a:r>
            <a:rPr lang="en-US" b="1"/>
            <a:t>Burlington, Camden,</a:t>
          </a:r>
          <a:r>
            <a:rPr lang="en-US"/>
            <a:t>		$539,250 	$690,322 	$834,461 	$1,037,012</a:t>
          </a:r>
        </a:p>
      </dgm:t>
    </dgm:pt>
    <dgm:pt modelId="{E6C8C1FD-9074-4813-9829-350E79598EE6}" type="parTrans" cxnId="{28A678E4-307E-45F6-A6C4-43F5093BC996}">
      <dgm:prSet/>
      <dgm:spPr/>
      <dgm:t>
        <a:bodyPr/>
        <a:lstStyle/>
        <a:p>
          <a:endParaRPr lang="en-US"/>
        </a:p>
      </dgm:t>
    </dgm:pt>
    <dgm:pt modelId="{028BF3FE-9691-4F67-9A76-F488C1F9110F}" type="sibTrans" cxnId="{28A678E4-307E-45F6-A6C4-43F5093BC996}">
      <dgm:prSet/>
      <dgm:spPr/>
      <dgm:t>
        <a:bodyPr/>
        <a:lstStyle/>
        <a:p>
          <a:endParaRPr lang="en-US"/>
        </a:p>
      </dgm:t>
    </dgm:pt>
    <dgm:pt modelId="{85783D51-64F1-4692-AE67-FBC2F4CF723B}">
      <dgm:prSet/>
      <dgm:spPr/>
      <dgm:t>
        <a:bodyPr/>
        <a:lstStyle/>
        <a:p>
          <a:r>
            <a:rPr lang="en-US"/>
            <a:t>Gloucester &amp; Salem </a:t>
          </a:r>
        </a:p>
      </dgm:t>
    </dgm:pt>
    <dgm:pt modelId="{4C34D4DC-C3B6-4839-BCEF-70C3DF03870B}" type="parTrans" cxnId="{0C228337-56E3-415D-81A2-54FF6AC4E6AE}">
      <dgm:prSet/>
      <dgm:spPr/>
      <dgm:t>
        <a:bodyPr/>
        <a:lstStyle/>
        <a:p>
          <a:endParaRPr lang="en-US"/>
        </a:p>
      </dgm:t>
    </dgm:pt>
    <dgm:pt modelId="{7A69BEFD-9E63-4EF4-B419-A47BA9D96852}" type="sibTrans" cxnId="{0C228337-56E3-415D-81A2-54FF6AC4E6AE}">
      <dgm:prSet/>
      <dgm:spPr/>
      <dgm:t>
        <a:bodyPr/>
        <a:lstStyle/>
        <a:p>
          <a:endParaRPr lang="en-US"/>
        </a:p>
      </dgm:t>
    </dgm:pt>
    <dgm:pt modelId="{1FA78EC5-DBA1-4A3B-AC7A-54C8724CF745}">
      <dgm:prSet/>
      <dgm:spPr/>
      <dgm:t>
        <a:bodyPr/>
        <a:lstStyle/>
        <a:p>
          <a:r>
            <a:rPr lang="en-US" b="1"/>
            <a:t>Cape May </a:t>
          </a:r>
          <a:r>
            <a:rPr lang="en-US"/>
            <a:t>			$559,179 	$715,857 	$865,298 	$1,075,340</a:t>
          </a:r>
        </a:p>
      </dgm:t>
    </dgm:pt>
    <dgm:pt modelId="{F60B7309-6976-4D1A-9196-8744FB87665B}" type="parTrans" cxnId="{69329F36-3570-455C-AC6A-6A51F40DEEC2}">
      <dgm:prSet/>
      <dgm:spPr/>
      <dgm:t>
        <a:bodyPr/>
        <a:lstStyle/>
        <a:p>
          <a:endParaRPr lang="en-US"/>
        </a:p>
      </dgm:t>
    </dgm:pt>
    <dgm:pt modelId="{4849D76E-8837-4C52-8A24-CA7A2D26A70A}" type="sibTrans" cxnId="{69329F36-3570-455C-AC6A-6A51F40DEEC2}">
      <dgm:prSet/>
      <dgm:spPr/>
      <dgm:t>
        <a:bodyPr/>
        <a:lstStyle/>
        <a:p>
          <a:endParaRPr lang="en-US"/>
        </a:p>
      </dgm:t>
    </dgm:pt>
    <dgm:pt modelId="{320CB7BE-4774-42DB-AA22-86C9F65D70E4}">
      <dgm:prSet/>
      <dgm:spPr/>
      <dgm:t>
        <a:bodyPr/>
        <a:lstStyle/>
        <a:p>
          <a:r>
            <a:rPr lang="en-US" b="1"/>
            <a:t>Bergen, Essex, Hudson</a:t>
          </a:r>
          <a:r>
            <a:rPr lang="en-US"/>
            <a:t>,		$1,110,407 	$1,421,809 	$1,718,515 	$2,135,797</a:t>
          </a:r>
        </a:p>
      </dgm:t>
    </dgm:pt>
    <dgm:pt modelId="{3F30149E-81B1-4AF2-A798-7624EAE2F9DA}" type="parTrans" cxnId="{5675DC97-2EE6-40A6-97F1-7353965E2A4C}">
      <dgm:prSet/>
      <dgm:spPr/>
      <dgm:t>
        <a:bodyPr/>
        <a:lstStyle/>
        <a:p>
          <a:endParaRPr lang="en-US"/>
        </a:p>
      </dgm:t>
    </dgm:pt>
    <dgm:pt modelId="{40647D11-AF56-4E17-A6A9-574516E68A46}" type="sibTrans" cxnId="{5675DC97-2EE6-40A6-97F1-7353965E2A4C}">
      <dgm:prSet/>
      <dgm:spPr/>
      <dgm:t>
        <a:bodyPr/>
        <a:lstStyle/>
        <a:p>
          <a:endParaRPr lang="en-US"/>
        </a:p>
      </dgm:t>
    </dgm:pt>
    <dgm:pt modelId="{9F453200-D8B5-47B8-A767-C5F4E286A32B}">
      <dgm:prSet/>
      <dgm:spPr/>
      <dgm:t>
        <a:bodyPr/>
        <a:lstStyle/>
        <a:p>
          <a:r>
            <a:rPr lang="en-US"/>
            <a:t>Hunterdon, Middlesex, </a:t>
          </a:r>
        </a:p>
      </dgm:t>
    </dgm:pt>
    <dgm:pt modelId="{4B4A04ED-37EB-4E3B-9ACF-32687178C487}" type="parTrans" cxnId="{D20BE4E8-B5AE-4983-B39D-D991617F203A}">
      <dgm:prSet/>
      <dgm:spPr/>
      <dgm:t>
        <a:bodyPr/>
        <a:lstStyle/>
        <a:p>
          <a:endParaRPr lang="en-US"/>
        </a:p>
      </dgm:t>
    </dgm:pt>
    <dgm:pt modelId="{4FE018B4-0ABE-448E-825F-F0F8B651C718}" type="sibTrans" cxnId="{D20BE4E8-B5AE-4983-B39D-D991617F203A}">
      <dgm:prSet/>
      <dgm:spPr/>
      <dgm:t>
        <a:bodyPr/>
        <a:lstStyle/>
        <a:p>
          <a:endParaRPr lang="en-US"/>
        </a:p>
      </dgm:t>
    </dgm:pt>
    <dgm:pt modelId="{B3E3A0BC-06E9-487A-9683-BE44AE962626}">
      <dgm:prSet/>
      <dgm:spPr/>
      <dgm:t>
        <a:bodyPr/>
        <a:lstStyle/>
        <a:p>
          <a:r>
            <a:rPr lang="en-US"/>
            <a:t>Monmouth, Morris, </a:t>
          </a:r>
        </a:p>
      </dgm:t>
    </dgm:pt>
    <dgm:pt modelId="{667B26CF-CBEF-4CFD-BBC6-EF7B81E24595}" type="parTrans" cxnId="{6DDF2CB9-353D-4718-BD6F-54F8E5DB3F4A}">
      <dgm:prSet/>
      <dgm:spPr/>
      <dgm:t>
        <a:bodyPr/>
        <a:lstStyle/>
        <a:p>
          <a:endParaRPr lang="en-US"/>
        </a:p>
      </dgm:t>
    </dgm:pt>
    <dgm:pt modelId="{4AB0F2FA-B751-402D-9E61-496D580306E3}" type="sibTrans" cxnId="{6DDF2CB9-353D-4718-BD6F-54F8E5DB3F4A}">
      <dgm:prSet/>
      <dgm:spPr/>
      <dgm:t>
        <a:bodyPr/>
        <a:lstStyle/>
        <a:p>
          <a:endParaRPr lang="en-US"/>
        </a:p>
      </dgm:t>
    </dgm:pt>
    <dgm:pt modelId="{30CE65BC-6102-42DF-B3C8-F45D1700F0D2}">
      <dgm:prSet/>
      <dgm:spPr/>
      <dgm:t>
        <a:bodyPr/>
        <a:lstStyle/>
        <a:p>
          <a:r>
            <a:rPr lang="en-US"/>
            <a:t>Ocean, Passaic, Somerset, </a:t>
          </a:r>
        </a:p>
      </dgm:t>
    </dgm:pt>
    <dgm:pt modelId="{15041A11-303D-4CF3-8B7B-DF7D222BD794}" type="parTrans" cxnId="{41B90093-753D-4F23-B170-B8F6450DB1C0}">
      <dgm:prSet/>
      <dgm:spPr/>
      <dgm:t>
        <a:bodyPr/>
        <a:lstStyle/>
        <a:p>
          <a:endParaRPr lang="en-US"/>
        </a:p>
      </dgm:t>
    </dgm:pt>
    <dgm:pt modelId="{C1533E87-FE15-4BB7-8C4A-0B1CC5F5730A}" type="sibTrans" cxnId="{41B90093-753D-4F23-B170-B8F6450DB1C0}">
      <dgm:prSet/>
      <dgm:spPr/>
      <dgm:t>
        <a:bodyPr/>
        <a:lstStyle/>
        <a:p>
          <a:endParaRPr lang="en-US"/>
        </a:p>
      </dgm:t>
    </dgm:pt>
    <dgm:pt modelId="{A46BA9DC-AF7C-4EBD-B93F-B386799B331B}">
      <dgm:prSet/>
      <dgm:spPr/>
      <dgm:t>
        <a:bodyPr/>
        <a:lstStyle/>
        <a:p>
          <a:r>
            <a:rPr lang="en-US"/>
            <a:t>Sussex, Union</a:t>
          </a:r>
        </a:p>
      </dgm:t>
    </dgm:pt>
    <dgm:pt modelId="{F2BCE62B-A05E-4426-92C6-EEA74F26A51D}" type="parTrans" cxnId="{4E427F90-F616-4C2E-BFC1-D3AD2BADED4B}">
      <dgm:prSet/>
      <dgm:spPr/>
      <dgm:t>
        <a:bodyPr/>
        <a:lstStyle/>
        <a:p>
          <a:endParaRPr lang="en-US"/>
        </a:p>
      </dgm:t>
    </dgm:pt>
    <dgm:pt modelId="{0F15312C-3F63-43B4-BFE9-9283AC990257}" type="sibTrans" cxnId="{4E427F90-F616-4C2E-BFC1-D3AD2BADED4B}">
      <dgm:prSet/>
      <dgm:spPr/>
      <dgm:t>
        <a:bodyPr/>
        <a:lstStyle/>
        <a:p>
          <a:endParaRPr lang="en-US"/>
        </a:p>
      </dgm:t>
    </dgm:pt>
    <dgm:pt modelId="{17A4A8B4-D68D-884A-84F8-730396FA06AA}" type="pres">
      <dgm:prSet presAssocID="{64D02457-53E7-4A8E-BB3F-9D5465F9FFFF}" presName="vert0" presStyleCnt="0">
        <dgm:presLayoutVars>
          <dgm:dir/>
          <dgm:animOne val="branch"/>
          <dgm:animLvl val="lvl"/>
        </dgm:presLayoutVars>
      </dgm:prSet>
      <dgm:spPr/>
    </dgm:pt>
    <dgm:pt modelId="{65CC275A-40F1-0F46-A2D7-776B17E1B3F3}" type="pres">
      <dgm:prSet presAssocID="{77517EC8-1625-41B1-9E23-098D2F8209E9}" presName="thickLine" presStyleLbl="alignNode1" presStyleIdx="0" presStyleCnt="21"/>
      <dgm:spPr/>
    </dgm:pt>
    <dgm:pt modelId="{767A1232-A764-B543-A988-22915537953E}" type="pres">
      <dgm:prSet presAssocID="{77517EC8-1625-41B1-9E23-098D2F8209E9}" presName="horz1" presStyleCnt="0"/>
      <dgm:spPr/>
    </dgm:pt>
    <dgm:pt modelId="{A3C589CD-7759-474B-B644-47C6AD891D43}" type="pres">
      <dgm:prSet presAssocID="{77517EC8-1625-41B1-9E23-098D2F8209E9}" presName="tx1" presStyleLbl="revTx" presStyleIdx="0" presStyleCnt="21"/>
      <dgm:spPr/>
    </dgm:pt>
    <dgm:pt modelId="{2262EDC6-D0C5-6E43-87A1-E67D95421056}" type="pres">
      <dgm:prSet presAssocID="{77517EC8-1625-41B1-9E23-098D2F8209E9}" presName="vert1" presStyleCnt="0"/>
      <dgm:spPr/>
    </dgm:pt>
    <dgm:pt modelId="{13CF8D9A-C868-964E-BF30-04D2B2FB4F02}" type="pres">
      <dgm:prSet presAssocID="{844C895E-AFCF-4F51-B980-99662632259C}" presName="thickLine" presStyleLbl="alignNode1" presStyleIdx="1" presStyleCnt="21"/>
      <dgm:spPr/>
    </dgm:pt>
    <dgm:pt modelId="{DB7A9923-6558-A546-9B5E-8171DAA727F7}" type="pres">
      <dgm:prSet presAssocID="{844C895E-AFCF-4F51-B980-99662632259C}" presName="horz1" presStyleCnt="0"/>
      <dgm:spPr/>
    </dgm:pt>
    <dgm:pt modelId="{9B27E4A4-B2B4-E34E-AEB7-A6C82B587CAC}" type="pres">
      <dgm:prSet presAssocID="{844C895E-AFCF-4F51-B980-99662632259C}" presName="tx1" presStyleLbl="revTx" presStyleIdx="1" presStyleCnt="21"/>
      <dgm:spPr/>
    </dgm:pt>
    <dgm:pt modelId="{862DF341-822D-574F-BAB6-99CEDBF1695B}" type="pres">
      <dgm:prSet presAssocID="{844C895E-AFCF-4F51-B980-99662632259C}" presName="vert1" presStyleCnt="0"/>
      <dgm:spPr/>
    </dgm:pt>
    <dgm:pt modelId="{728FD933-8536-F844-8C90-E06C1451EE2B}" type="pres">
      <dgm:prSet presAssocID="{FC0B6372-CBBA-4F7A-A133-EA9B07674B62}" presName="thickLine" presStyleLbl="alignNode1" presStyleIdx="2" presStyleCnt="21"/>
      <dgm:spPr/>
    </dgm:pt>
    <dgm:pt modelId="{5F032C16-060C-0744-80FF-149DD4B9BBBF}" type="pres">
      <dgm:prSet presAssocID="{FC0B6372-CBBA-4F7A-A133-EA9B07674B62}" presName="horz1" presStyleCnt="0"/>
      <dgm:spPr/>
    </dgm:pt>
    <dgm:pt modelId="{D6C301E6-F6F3-0345-9BFF-F088E7D3BAD4}" type="pres">
      <dgm:prSet presAssocID="{FC0B6372-CBBA-4F7A-A133-EA9B07674B62}" presName="tx1" presStyleLbl="revTx" presStyleIdx="2" presStyleCnt="21"/>
      <dgm:spPr/>
    </dgm:pt>
    <dgm:pt modelId="{D24BBF55-6CD3-B540-A627-A72D25971E32}" type="pres">
      <dgm:prSet presAssocID="{FC0B6372-CBBA-4F7A-A133-EA9B07674B62}" presName="vert1" presStyleCnt="0"/>
      <dgm:spPr/>
    </dgm:pt>
    <dgm:pt modelId="{48B9EADC-3DE3-0840-B380-E505A4B9A7E9}" type="pres">
      <dgm:prSet presAssocID="{609EB7CA-7FEA-4AFD-9168-833A21A37FA5}" presName="thickLine" presStyleLbl="alignNode1" presStyleIdx="3" presStyleCnt="21"/>
      <dgm:spPr/>
    </dgm:pt>
    <dgm:pt modelId="{AC88E536-FFCC-5846-9DCB-0A6363596D6D}" type="pres">
      <dgm:prSet presAssocID="{609EB7CA-7FEA-4AFD-9168-833A21A37FA5}" presName="horz1" presStyleCnt="0"/>
      <dgm:spPr/>
    </dgm:pt>
    <dgm:pt modelId="{C958E048-0410-0D4D-9CBA-4320DD5AA863}" type="pres">
      <dgm:prSet presAssocID="{609EB7CA-7FEA-4AFD-9168-833A21A37FA5}" presName="tx1" presStyleLbl="revTx" presStyleIdx="3" presStyleCnt="21"/>
      <dgm:spPr/>
    </dgm:pt>
    <dgm:pt modelId="{56D79B72-059B-CA4F-99DD-6F40AC9ED039}" type="pres">
      <dgm:prSet presAssocID="{609EB7CA-7FEA-4AFD-9168-833A21A37FA5}" presName="vert1" presStyleCnt="0"/>
      <dgm:spPr/>
    </dgm:pt>
    <dgm:pt modelId="{4AF6ED04-0DEA-8C43-B4FE-7B8CBD9FCC66}" type="pres">
      <dgm:prSet presAssocID="{384A3BBD-4E66-454A-8BF2-10CEE3DA26A5}" presName="thickLine" presStyleLbl="alignNode1" presStyleIdx="4" presStyleCnt="21"/>
      <dgm:spPr/>
    </dgm:pt>
    <dgm:pt modelId="{4FBF56A7-B0AC-9E4C-B5FF-E78D8FD7000F}" type="pres">
      <dgm:prSet presAssocID="{384A3BBD-4E66-454A-8BF2-10CEE3DA26A5}" presName="horz1" presStyleCnt="0"/>
      <dgm:spPr/>
    </dgm:pt>
    <dgm:pt modelId="{ED5F1D81-7B8E-664D-A8B2-EE84EC3BF546}" type="pres">
      <dgm:prSet presAssocID="{384A3BBD-4E66-454A-8BF2-10CEE3DA26A5}" presName="tx1" presStyleLbl="revTx" presStyleIdx="4" presStyleCnt="21"/>
      <dgm:spPr/>
    </dgm:pt>
    <dgm:pt modelId="{B6259FF6-8324-9B4A-A6FE-0D8E8A3A8570}" type="pres">
      <dgm:prSet presAssocID="{384A3BBD-4E66-454A-8BF2-10CEE3DA26A5}" presName="vert1" presStyleCnt="0"/>
      <dgm:spPr/>
    </dgm:pt>
    <dgm:pt modelId="{9E08D6A1-132A-684A-89BE-13F0E343885D}" type="pres">
      <dgm:prSet presAssocID="{AEFCEAFF-7C7F-43E9-82E9-4AE715FD166F}" presName="thickLine" presStyleLbl="alignNode1" presStyleIdx="5" presStyleCnt="21"/>
      <dgm:spPr/>
    </dgm:pt>
    <dgm:pt modelId="{F8ECD780-5E3F-AC4C-B3E7-8DCDB584A569}" type="pres">
      <dgm:prSet presAssocID="{AEFCEAFF-7C7F-43E9-82E9-4AE715FD166F}" presName="horz1" presStyleCnt="0"/>
      <dgm:spPr/>
    </dgm:pt>
    <dgm:pt modelId="{4E6A6F84-E8B7-4546-A758-0EBBBD066723}" type="pres">
      <dgm:prSet presAssocID="{AEFCEAFF-7C7F-43E9-82E9-4AE715FD166F}" presName="tx1" presStyleLbl="revTx" presStyleIdx="5" presStyleCnt="21"/>
      <dgm:spPr/>
    </dgm:pt>
    <dgm:pt modelId="{FE31CE23-737D-7A4D-A284-844DFC064CDD}" type="pres">
      <dgm:prSet presAssocID="{AEFCEAFF-7C7F-43E9-82E9-4AE715FD166F}" presName="vert1" presStyleCnt="0"/>
      <dgm:spPr/>
    </dgm:pt>
    <dgm:pt modelId="{E7A36CEF-54BC-554C-901F-5D58083063AF}" type="pres">
      <dgm:prSet presAssocID="{968A0EB6-874D-485D-A7A1-5B0281DA45B0}" presName="thickLine" presStyleLbl="alignNode1" presStyleIdx="6" presStyleCnt="21"/>
      <dgm:spPr/>
    </dgm:pt>
    <dgm:pt modelId="{B9D6B386-4C99-E14A-860F-BBDB8952022C}" type="pres">
      <dgm:prSet presAssocID="{968A0EB6-874D-485D-A7A1-5B0281DA45B0}" presName="horz1" presStyleCnt="0"/>
      <dgm:spPr/>
    </dgm:pt>
    <dgm:pt modelId="{05B30EA1-5A8B-E348-A962-3D3D937CA2D9}" type="pres">
      <dgm:prSet presAssocID="{968A0EB6-874D-485D-A7A1-5B0281DA45B0}" presName="tx1" presStyleLbl="revTx" presStyleIdx="6" presStyleCnt="21"/>
      <dgm:spPr/>
    </dgm:pt>
    <dgm:pt modelId="{D9D34534-4BFB-E945-8AEB-7CEA74C4A7C7}" type="pres">
      <dgm:prSet presAssocID="{968A0EB6-874D-485D-A7A1-5B0281DA45B0}" presName="vert1" presStyleCnt="0"/>
      <dgm:spPr/>
    </dgm:pt>
    <dgm:pt modelId="{CB794DA2-7313-6048-ACCE-2DBE6BE0EF0B}" type="pres">
      <dgm:prSet presAssocID="{693C05BE-4705-41F8-B4E4-4F0686DF7B55}" presName="thickLine" presStyleLbl="alignNode1" presStyleIdx="7" presStyleCnt="21"/>
      <dgm:spPr/>
    </dgm:pt>
    <dgm:pt modelId="{79E5112A-FCFB-1446-9F81-8E66FDE8A541}" type="pres">
      <dgm:prSet presAssocID="{693C05BE-4705-41F8-B4E4-4F0686DF7B55}" presName="horz1" presStyleCnt="0"/>
      <dgm:spPr/>
    </dgm:pt>
    <dgm:pt modelId="{23A8F532-1B27-A142-8EC4-73A5BA433B4C}" type="pres">
      <dgm:prSet presAssocID="{693C05BE-4705-41F8-B4E4-4F0686DF7B55}" presName="tx1" presStyleLbl="revTx" presStyleIdx="7" presStyleCnt="21"/>
      <dgm:spPr/>
    </dgm:pt>
    <dgm:pt modelId="{7DDFF7AB-2582-8246-8BE1-043AD3B31548}" type="pres">
      <dgm:prSet presAssocID="{693C05BE-4705-41F8-B4E4-4F0686DF7B55}" presName="vert1" presStyleCnt="0"/>
      <dgm:spPr/>
    </dgm:pt>
    <dgm:pt modelId="{C0F4F57C-38E0-524D-9BD9-503B3A8D66BD}" type="pres">
      <dgm:prSet presAssocID="{F3501466-E5D2-4865-8F42-E0FA5C71A749}" presName="thickLine" presStyleLbl="alignNode1" presStyleIdx="8" presStyleCnt="21"/>
      <dgm:spPr/>
    </dgm:pt>
    <dgm:pt modelId="{BDAFA413-0CF9-3D44-BAE5-3EA57C73222A}" type="pres">
      <dgm:prSet presAssocID="{F3501466-E5D2-4865-8F42-E0FA5C71A749}" presName="horz1" presStyleCnt="0"/>
      <dgm:spPr/>
    </dgm:pt>
    <dgm:pt modelId="{64072065-3EB7-1B4F-AB11-4A0DDF49FC1D}" type="pres">
      <dgm:prSet presAssocID="{F3501466-E5D2-4865-8F42-E0FA5C71A749}" presName="tx1" presStyleLbl="revTx" presStyleIdx="8" presStyleCnt="21"/>
      <dgm:spPr/>
    </dgm:pt>
    <dgm:pt modelId="{44B0CCBA-6CA5-744D-8EC1-14969CAF91CF}" type="pres">
      <dgm:prSet presAssocID="{F3501466-E5D2-4865-8F42-E0FA5C71A749}" presName="vert1" presStyleCnt="0"/>
      <dgm:spPr/>
    </dgm:pt>
    <dgm:pt modelId="{0D12F450-1185-564D-A922-3A84F6D258A5}" type="pres">
      <dgm:prSet presAssocID="{FD51E85C-070E-48DE-BA9A-5D33606A0CCB}" presName="thickLine" presStyleLbl="alignNode1" presStyleIdx="9" presStyleCnt="21"/>
      <dgm:spPr/>
    </dgm:pt>
    <dgm:pt modelId="{82DCAF03-CFA6-C64F-ADFC-FB6878F9C6A6}" type="pres">
      <dgm:prSet presAssocID="{FD51E85C-070E-48DE-BA9A-5D33606A0CCB}" presName="horz1" presStyleCnt="0"/>
      <dgm:spPr/>
    </dgm:pt>
    <dgm:pt modelId="{7A61AADE-CE5B-DA4F-A68E-416DBB4B7BCD}" type="pres">
      <dgm:prSet presAssocID="{FD51E85C-070E-48DE-BA9A-5D33606A0CCB}" presName="tx1" presStyleLbl="revTx" presStyleIdx="9" presStyleCnt="21"/>
      <dgm:spPr/>
    </dgm:pt>
    <dgm:pt modelId="{22954864-AC1B-6D47-B6C4-1FFE15F7129B}" type="pres">
      <dgm:prSet presAssocID="{FD51E85C-070E-48DE-BA9A-5D33606A0CCB}" presName="vert1" presStyleCnt="0"/>
      <dgm:spPr/>
    </dgm:pt>
    <dgm:pt modelId="{22E41511-7F52-1348-94EE-3C42EA9B3853}" type="pres">
      <dgm:prSet presAssocID="{18ACE915-6449-4C81-9C02-BE885FD04E6C}" presName="thickLine" presStyleLbl="alignNode1" presStyleIdx="10" presStyleCnt="21"/>
      <dgm:spPr/>
    </dgm:pt>
    <dgm:pt modelId="{C4665109-7005-0C44-95AB-B1F39A814C36}" type="pres">
      <dgm:prSet presAssocID="{18ACE915-6449-4C81-9C02-BE885FD04E6C}" presName="horz1" presStyleCnt="0"/>
      <dgm:spPr/>
    </dgm:pt>
    <dgm:pt modelId="{D0DA9E0D-B7DE-0C4A-8252-88E593EA4E02}" type="pres">
      <dgm:prSet presAssocID="{18ACE915-6449-4C81-9C02-BE885FD04E6C}" presName="tx1" presStyleLbl="revTx" presStyleIdx="10" presStyleCnt="21"/>
      <dgm:spPr/>
    </dgm:pt>
    <dgm:pt modelId="{000B5BA0-5ABB-6240-BDC7-22B55C1A0883}" type="pres">
      <dgm:prSet presAssocID="{18ACE915-6449-4C81-9C02-BE885FD04E6C}" presName="vert1" presStyleCnt="0"/>
      <dgm:spPr/>
    </dgm:pt>
    <dgm:pt modelId="{ED44EB64-F220-534E-9C3F-A75370FEBAD5}" type="pres">
      <dgm:prSet presAssocID="{F3A92A74-2B01-4CFD-8602-002191FFF612}" presName="thickLine" presStyleLbl="alignNode1" presStyleIdx="11" presStyleCnt="21"/>
      <dgm:spPr/>
    </dgm:pt>
    <dgm:pt modelId="{CB72DF73-3669-A743-BC44-61C1D94AB347}" type="pres">
      <dgm:prSet presAssocID="{F3A92A74-2B01-4CFD-8602-002191FFF612}" presName="horz1" presStyleCnt="0"/>
      <dgm:spPr/>
    </dgm:pt>
    <dgm:pt modelId="{810C5BA1-3554-4146-A5E3-746E3BFCA725}" type="pres">
      <dgm:prSet presAssocID="{F3A92A74-2B01-4CFD-8602-002191FFF612}" presName="tx1" presStyleLbl="revTx" presStyleIdx="11" presStyleCnt="21"/>
      <dgm:spPr/>
    </dgm:pt>
    <dgm:pt modelId="{27681BD1-7EEC-164A-A7A8-CE7CE61D5A89}" type="pres">
      <dgm:prSet presAssocID="{F3A92A74-2B01-4CFD-8602-002191FFF612}" presName="vert1" presStyleCnt="0"/>
      <dgm:spPr/>
    </dgm:pt>
    <dgm:pt modelId="{A93BACDF-5F59-9446-AD8A-25F1506B5B2C}" type="pres">
      <dgm:prSet presAssocID="{DB7C9AE5-E564-4944-BFE0-39EABBB7EB24}" presName="thickLine" presStyleLbl="alignNode1" presStyleIdx="12" presStyleCnt="21"/>
      <dgm:spPr/>
    </dgm:pt>
    <dgm:pt modelId="{8A444001-0E38-664D-B88D-010C7E204776}" type="pres">
      <dgm:prSet presAssocID="{DB7C9AE5-E564-4944-BFE0-39EABBB7EB24}" presName="horz1" presStyleCnt="0"/>
      <dgm:spPr/>
    </dgm:pt>
    <dgm:pt modelId="{336F876E-3B40-5143-AA1A-C0077319B966}" type="pres">
      <dgm:prSet presAssocID="{DB7C9AE5-E564-4944-BFE0-39EABBB7EB24}" presName="tx1" presStyleLbl="revTx" presStyleIdx="12" presStyleCnt="21"/>
      <dgm:spPr/>
    </dgm:pt>
    <dgm:pt modelId="{28ED7392-16E3-D240-92B0-8413254074AE}" type="pres">
      <dgm:prSet presAssocID="{DB7C9AE5-E564-4944-BFE0-39EABBB7EB24}" presName="vert1" presStyleCnt="0"/>
      <dgm:spPr/>
    </dgm:pt>
    <dgm:pt modelId="{BE5483A5-9549-6140-99F9-FD758FDC2C7A}" type="pres">
      <dgm:prSet presAssocID="{2EA4AB08-D4B6-43EF-80FD-24E9AD1AC013}" presName="thickLine" presStyleLbl="alignNode1" presStyleIdx="13" presStyleCnt="21"/>
      <dgm:spPr/>
    </dgm:pt>
    <dgm:pt modelId="{C416524C-2197-8342-8E29-4ECC3EDCDC1F}" type="pres">
      <dgm:prSet presAssocID="{2EA4AB08-D4B6-43EF-80FD-24E9AD1AC013}" presName="horz1" presStyleCnt="0"/>
      <dgm:spPr/>
    </dgm:pt>
    <dgm:pt modelId="{937B0880-0B8A-7C4B-8E49-D24A1820337D}" type="pres">
      <dgm:prSet presAssocID="{2EA4AB08-D4B6-43EF-80FD-24E9AD1AC013}" presName="tx1" presStyleLbl="revTx" presStyleIdx="13" presStyleCnt="21"/>
      <dgm:spPr/>
    </dgm:pt>
    <dgm:pt modelId="{77412AD0-B6B5-C44F-8057-C4BE9D1F4D9F}" type="pres">
      <dgm:prSet presAssocID="{2EA4AB08-D4B6-43EF-80FD-24E9AD1AC013}" presName="vert1" presStyleCnt="0"/>
      <dgm:spPr/>
    </dgm:pt>
    <dgm:pt modelId="{B1BD2C14-F2C3-8744-8597-13A83EF17075}" type="pres">
      <dgm:prSet presAssocID="{85783D51-64F1-4692-AE67-FBC2F4CF723B}" presName="thickLine" presStyleLbl="alignNode1" presStyleIdx="14" presStyleCnt="21"/>
      <dgm:spPr/>
    </dgm:pt>
    <dgm:pt modelId="{EF6E8A66-5603-874C-B36B-D4C89C4B20F1}" type="pres">
      <dgm:prSet presAssocID="{85783D51-64F1-4692-AE67-FBC2F4CF723B}" presName="horz1" presStyleCnt="0"/>
      <dgm:spPr/>
    </dgm:pt>
    <dgm:pt modelId="{7D02BAB2-B816-8048-846F-05255F43E586}" type="pres">
      <dgm:prSet presAssocID="{85783D51-64F1-4692-AE67-FBC2F4CF723B}" presName="tx1" presStyleLbl="revTx" presStyleIdx="14" presStyleCnt="21"/>
      <dgm:spPr/>
    </dgm:pt>
    <dgm:pt modelId="{D2E17758-31D1-024B-9A51-99AB3351F4F7}" type="pres">
      <dgm:prSet presAssocID="{85783D51-64F1-4692-AE67-FBC2F4CF723B}" presName="vert1" presStyleCnt="0"/>
      <dgm:spPr/>
    </dgm:pt>
    <dgm:pt modelId="{0FF04A79-FD85-544C-9040-796E177A622A}" type="pres">
      <dgm:prSet presAssocID="{1FA78EC5-DBA1-4A3B-AC7A-54C8724CF745}" presName="thickLine" presStyleLbl="alignNode1" presStyleIdx="15" presStyleCnt="21"/>
      <dgm:spPr/>
    </dgm:pt>
    <dgm:pt modelId="{C8DA1A2F-3427-1641-8A61-FF3CB5CC9F85}" type="pres">
      <dgm:prSet presAssocID="{1FA78EC5-DBA1-4A3B-AC7A-54C8724CF745}" presName="horz1" presStyleCnt="0"/>
      <dgm:spPr/>
    </dgm:pt>
    <dgm:pt modelId="{AD669121-AA42-5645-91CE-D45B306A1D7A}" type="pres">
      <dgm:prSet presAssocID="{1FA78EC5-DBA1-4A3B-AC7A-54C8724CF745}" presName="tx1" presStyleLbl="revTx" presStyleIdx="15" presStyleCnt="21"/>
      <dgm:spPr/>
    </dgm:pt>
    <dgm:pt modelId="{69B123DC-C0E0-8945-8631-4C0FDAF7929E}" type="pres">
      <dgm:prSet presAssocID="{1FA78EC5-DBA1-4A3B-AC7A-54C8724CF745}" presName="vert1" presStyleCnt="0"/>
      <dgm:spPr/>
    </dgm:pt>
    <dgm:pt modelId="{40378675-2CB8-CB46-A956-75AC871E30A9}" type="pres">
      <dgm:prSet presAssocID="{320CB7BE-4774-42DB-AA22-86C9F65D70E4}" presName="thickLine" presStyleLbl="alignNode1" presStyleIdx="16" presStyleCnt="21"/>
      <dgm:spPr/>
    </dgm:pt>
    <dgm:pt modelId="{520AD4BD-EA85-A548-A5CC-198540D22689}" type="pres">
      <dgm:prSet presAssocID="{320CB7BE-4774-42DB-AA22-86C9F65D70E4}" presName="horz1" presStyleCnt="0"/>
      <dgm:spPr/>
    </dgm:pt>
    <dgm:pt modelId="{ADFB6601-EC31-2F42-AC77-9998E5867A42}" type="pres">
      <dgm:prSet presAssocID="{320CB7BE-4774-42DB-AA22-86C9F65D70E4}" presName="tx1" presStyleLbl="revTx" presStyleIdx="16" presStyleCnt="21"/>
      <dgm:spPr/>
    </dgm:pt>
    <dgm:pt modelId="{D0F532FF-BBAB-004E-A043-88D44CF5C79D}" type="pres">
      <dgm:prSet presAssocID="{320CB7BE-4774-42DB-AA22-86C9F65D70E4}" presName="vert1" presStyleCnt="0"/>
      <dgm:spPr/>
    </dgm:pt>
    <dgm:pt modelId="{BDBCA107-73C4-5D47-8FED-2242EE78F809}" type="pres">
      <dgm:prSet presAssocID="{9F453200-D8B5-47B8-A767-C5F4E286A32B}" presName="thickLine" presStyleLbl="alignNode1" presStyleIdx="17" presStyleCnt="21"/>
      <dgm:spPr/>
    </dgm:pt>
    <dgm:pt modelId="{6330C594-7F2D-8E41-91C1-4ABE0751FD38}" type="pres">
      <dgm:prSet presAssocID="{9F453200-D8B5-47B8-A767-C5F4E286A32B}" presName="horz1" presStyleCnt="0"/>
      <dgm:spPr/>
    </dgm:pt>
    <dgm:pt modelId="{3FEB304E-E251-6E49-9E7B-29649378E104}" type="pres">
      <dgm:prSet presAssocID="{9F453200-D8B5-47B8-A767-C5F4E286A32B}" presName="tx1" presStyleLbl="revTx" presStyleIdx="17" presStyleCnt="21"/>
      <dgm:spPr/>
    </dgm:pt>
    <dgm:pt modelId="{DDB1D45E-9504-0641-8642-BCDE92DFA406}" type="pres">
      <dgm:prSet presAssocID="{9F453200-D8B5-47B8-A767-C5F4E286A32B}" presName="vert1" presStyleCnt="0"/>
      <dgm:spPr/>
    </dgm:pt>
    <dgm:pt modelId="{C79F0EFA-B7D2-9D42-B96A-2C55DB62A722}" type="pres">
      <dgm:prSet presAssocID="{B3E3A0BC-06E9-487A-9683-BE44AE962626}" presName="thickLine" presStyleLbl="alignNode1" presStyleIdx="18" presStyleCnt="21"/>
      <dgm:spPr/>
    </dgm:pt>
    <dgm:pt modelId="{7D647AAB-F972-0941-90D2-C0BBFA1E7914}" type="pres">
      <dgm:prSet presAssocID="{B3E3A0BC-06E9-487A-9683-BE44AE962626}" presName="horz1" presStyleCnt="0"/>
      <dgm:spPr/>
    </dgm:pt>
    <dgm:pt modelId="{2004C450-67A7-4149-8CA9-2C6EAC5753A8}" type="pres">
      <dgm:prSet presAssocID="{B3E3A0BC-06E9-487A-9683-BE44AE962626}" presName="tx1" presStyleLbl="revTx" presStyleIdx="18" presStyleCnt="21"/>
      <dgm:spPr/>
    </dgm:pt>
    <dgm:pt modelId="{86D7FDB8-D516-6842-8382-0A2EBBC7748E}" type="pres">
      <dgm:prSet presAssocID="{B3E3A0BC-06E9-487A-9683-BE44AE962626}" presName="vert1" presStyleCnt="0"/>
      <dgm:spPr/>
    </dgm:pt>
    <dgm:pt modelId="{E286B0C7-29CE-0945-9B81-BD82B342BA7E}" type="pres">
      <dgm:prSet presAssocID="{30CE65BC-6102-42DF-B3C8-F45D1700F0D2}" presName="thickLine" presStyleLbl="alignNode1" presStyleIdx="19" presStyleCnt="21"/>
      <dgm:spPr/>
    </dgm:pt>
    <dgm:pt modelId="{BB5DC02C-DBC0-754E-AA6E-B3165CC80DC9}" type="pres">
      <dgm:prSet presAssocID="{30CE65BC-6102-42DF-B3C8-F45D1700F0D2}" presName="horz1" presStyleCnt="0"/>
      <dgm:spPr/>
    </dgm:pt>
    <dgm:pt modelId="{06F8B425-01DD-0040-91E2-1F4F00DF7668}" type="pres">
      <dgm:prSet presAssocID="{30CE65BC-6102-42DF-B3C8-F45D1700F0D2}" presName="tx1" presStyleLbl="revTx" presStyleIdx="19" presStyleCnt="21"/>
      <dgm:spPr/>
    </dgm:pt>
    <dgm:pt modelId="{A5E5BD12-F7B9-2743-9C54-51283E7C81F0}" type="pres">
      <dgm:prSet presAssocID="{30CE65BC-6102-42DF-B3C8-F45D1700F0D2}" presName="vert1" presStyleCnt="0"/>
      <dgm:spPr/>
    </dgm:pt>
    <dgm:pt modelId="{35EC6F15-7769-274C-AB01-9BEDDE1E52A5}" type="pres">
      <dgm:prSet presAssocID="{A46BA9DC-AF7C-4EBD-B93F-B386799B331B}" presName="thickLine" presStyleLbl="alignNode1" presStyleIdx="20" presStyleCnt="21"/>
      <dgm:spPr/>
    </dgm:pt>
    <dgm:pt modelId="{4A4EEDF2-EA5F-4749-88C3-9A6F894B8853}" type="pres">
      <dgm:prSet presAssocID="{A46BA9DC-AF7C-4EBD-B93F-B386799B331B}" presName="horz1" presStyleCnt="0"/>
      <dgm:spPr/>
    </dgm:pt>
    <dgm:pt modelId="{E3EA9128-745E-AC40-95F1-06B8CF7775D8}" type="pres">
      <dgm:prSet presAssocID="{A46BA9DC-AF7C-4EBD-B93F-B386799B331B}" presName="tx1" presStyleLbl="revTx" presStyleIdx="20" presStyleCnt="21"/>
      <dgm:spPr/>
    </dgm:pt>
    <dgm:pt modelId="{8898BC86-967D-3040-92E4-046AA2F10118}" type="pres">
      <dgm:prSet presAssocID="{A46BA9DC-AF7C-4EBD-B93F-B386799B331B}" presName="vert1" presStyleCnt="0"/>
      <dgm:spPr/>
    </dgm:pt>
  </dgm:ptLst>
  <dgm:cxnLst>
    <dgm:cxn modelId="{61628600-F726-DD41-8BD3-6757813A6883}" type="presOf" srcId="{609EB7CA-7FEA-4AFD-9168-833A21A37FA5}" destId="{C958E048-0410-0D4D-9CBA-4320DD5AA863}" srcOrd="0" destOrd="0" presId="urn:microsoft.com/office/officeart/2008/layout/LinedList"/>
    <dgm:cxn modelId="{6C76BD0D-1232-C348-8229-A52F572168E5}" type="presOf" srcId="{693C05BE-4705-41F8-B4E4-4F0686DF7B55}" destId="{23A8F532-1B27-A142-8EC4-73A5BA433B4C}" srcOrd="0" destOrd="0" presId="urn:microsoft.com/office/officeart/2008/layout/LinedList"/>
    <dgm:cxn modelId="{8235C626-C986-E34E-9D44-3819B1583C60}" type="presOf" srcId="{18ACE915-6449-4C81-9C02-BE885FD04E6C}" destId="{D0DA9E0D-B7DE-0C4A-8252-88E593EA4E02}" srcOrd="0" destOrd="0" presId="urn:microsoft.com/office/officeart/2008/layout/LinedList"/>
    <dgm:cxn modelId="{6ADC3628-6C39-B04C-8FA2-63885830DB7D}" type="presOf" srcId="{F3A92A74-2B01-4CFD-8602-002191FFF612}" destId="{810C5BA1-3554-4146-A5E3-746E3BFCA725}" srcOrd="0" destOrd="0" presId="urn:microsoft.com/office/officeart/2008/layout/LinedList"/>
    <dgm:cxn modelId="{CD90082A-BA6E-8445-BF1F-33A8D0FA5F82}" type="presOf" srcId="{9F453200-D8B5-47B8-A767-C5F4E286A32B}" destId="{3FEB304E-E251-6E49-9E7B-29649378E104}" srcOrd="0" destOrd="0" presId="urn:microsoft.com/office/officeart/2008/layout/LinedList"/>
    <dgm:cxn modelId="{0E031932-F3E5-430C-BC2A-4E2B43E0F26B}" srcId="{64D02457-53E7-4A8E-BB3F-9D5465F9FFFF}" destId="{F3501466-E5D2-4865-8F42-E0FA5C71A749}" srcOrd="8" destOrd="0" parTransId="{792CA2B7-FCAD-4ACC-8887-529BE1A53F7A}" sibTransId="{17BA0733-16E4-45F5-8339-0D5618466C52}"/>
    <dgm:cxn modelId="{69329F36-3570-455C-AC6A-6A51F40DEEC2}" srcId="{64D02457-53E7-4A8E-BB3F-9D5465F9FFFF}" destId="{1FA78EC5-DBA1-4A3B-AC7A-54C8724CF745}" srcOrd="15" destOrd="0" parTransId="{F60B7309-6976-4D1A-9196-8744FB87665B}" sibTransId="{4849D76E-8837-4C52-8A24-CA7A2D26A70A}"/>
    <dgm:cxn modelId="{0C228337-56E3-415D-81A2-54FF6AC4E6AE}" srcId="{64D02457-53E7-4A8E-BB3F-9D5465F9FFFF}" destId="{85783D51-64F1-4692-AE67-FBC2F4CF723B}" srcOrd="14" destOrd="0" parTransId="{4C34D4DC-C3B6-4839-BCEF-70C3DF03870B}" sibTransId="{7A69BEFD-9E63-4EF4-B419-A47BA9D96852}"/>
    <dgm:cxn modelId="{0E9C433A-339A-49EB-B7B7-4F3339A5B756}" srcId="{64D02457-53E7-4A8E-BB3F-9D5465F9FFFF}" destId="{844C895E-AFCF-4F51-B980-99662632259C}" srcOrd="1" destOrd="0" parTransId="{11DB9DA3-4FAE-4EC1-B060-D46650656DC4}" sibTransId="{C3347D78-829A-4798-BAE4-EAE3B6582C60}"/>
    <dgm:cxn modelId="{A3213545-7575-154B-9CD7-BC0F2020965A}" type="presOf" srcId="{AEFCEAFF-7C7F-43E9-82E9-4AE715FD166F}" destId="{4E6A6F84-E8B7-4546-A758-0EBBBD066723}" srcOrd="0" destOrd="0" presId="urn:microsoft.com/office/officeart/2008/layout/LinedList"/>
    <dgm:cxn modelId="{1A231747-AD48-F44A-AABD-D66FB349C905}" type="presOf" srcId="{64D02457-53E7-4A8E-BB3F-9D5465F9FFFF}" destId="{17A4A8B4-D68D-884A-84F8-730396FA06AA}" srcOrd="0" destOrd="0" presId="urn:microsoft.com/office/officeart/2008/layout/LinedList"/>
    <dgm:cxn modelId="{33FF264F-FD62-4D8D-A858-246B2973125E}" srcId="{64D02457-53E7-4A8E-BB3F-9D5465F9FFFF}" destId="{FC0B6372-CBBA-4F7A-A133-EA9B07674B62}" srcOrd="2" destOrd="0" parTransId="{41A3626E-1679-458A-BFE8-DDB7F8CE3E3B}" sibTransId="{C24C2861-9975-4795-BEB4-1309BB5FF1CD}"/>
    <dgm:cxn modelId="{9BEEF24F-078D-4423-A37A-770E3786130F}" srcId="{64D02457-53E7-4A8E-BB3F-9D5465F9FFFF}" destId="{18ACE915-6449-4C81-9C02-BE885FD04E6C}" srcOrd="10" destOrd="0" parTransId="{68AE45E6-1199-44CF-9168-6CD6A1503722}" sibTransId="{632CEE20-52FF-4C2B-9587-5F5AA8CA4AFC}"/>
    <dgm:cxn modelId="{FEF23D56-290F-4121-B08B-76E986DAE0DA}" srcId="{64D02457-53E7-4A8E-BB3F-9D5465F9FFFF}" destId="{693C05BE-4705-41F8-B4E4-4F0686DF7B55}" srcOrd="7" destOrd="0" parTransId="{91082F24-63D2-4E1B-9C51-1E60EBEB9034}" sibTransId="{D0EA7044-4F04-42F8-AFDE-A2944361AC08}"/>
    <dgm:cxn modelId="{F2174158-6C0C-8E4C-B649-247B3817D874}" type="presOf" srcId="{A46BA9DC-AF7C-4EBD-B93F-B386799B331B}" destId="{E3EA9128-745E-AC40-95F1-06B8CF7775D8}" srcOrd="0" destOrd="0" presId="urn:microsoft.com/office/officeart/2008/layout/LinedList"/>
    <dgm:cxn modelId="{55D27470-D45B-424C-B9A5-BB7B8FDCCB1D}" srcId="{64D02457-53E7-4A8E-BB3F-9D5465F9FFFF}" destId="{968A0EB6-874D-485D-A7A1-5B0281DA45B0}" srcOrd="6" destOrd="0" parTransId="{6463E97C-9CFC-4397-893E-E0FFD437DCA3}" sibTransId="{20916286-A509-46BA-8BB6-915CC00A4109}"/>
    <dgm:cxn modelId="{4172D784-6F46-7E4E-8C9A-D041007B1D4C}" type="presOf" srcId="{320CB7BE-4774-42DB-AA22-86C9F65D70E4}" destId="{ADFB6601-EC31-2F42-AC77-9998E5867A42}" srcOrd="0" destOrd="0" presId="urn:microsoft.com/office/officeart/2008/layout/LinedList"/>
    <dgm:cxn modelId="{2C08EA86-0F75-F84F-8EAB-3FD963A678D2}" type="presOf" srcId="{DB7C9AE5-E564-4944-BFE0-39EABBB7EB24}" destId="{336F876E-3B40-5143-AA1A-C0077319B966}" srcOrd="0" destOrd="0" presId="urn:microsoft.com/office/officeart/2008/layout/LinedList"/>
    <dgm:cxn modelId="{B1AE3990-5EB4-E648-98C6-5FBC13D8BA93}" type="presOf" srcId="{F3501466-E5D2-4865-8F42-E0FA5C71A749}" destId="{64072065-3EB7-1B4F-AB11-4A0DDF49FC1D}" srcOrd="0" destOrd="0" presId="urn:microsoft.com/office/officeart/2008/layout/LinedList"/>
    <dgm:cxn modelId="{4E427F90-F616-4C2E-BFC1-D3AD2BADED4B}" srcId="{64D02457-53E7-4A8E-BB3F-9D5465F9FFFF}" destId="{A46BA9DC-AF7C-4EBD-B93F-B386799B331B}" srcOrd="20" destOrd="0" parTransId="{F2BCE62B-A05E-4426-92C6-EEA74F26A51D}" sibTransId="{0F15312C-3F63-43B4-BFE9-9283AC990257}"/>
    <dgm:cxn modelId="{43238391-3574-C645-8E0F-A5596EE91CE2}" type="presOf" srcId="{844C895E-AFCF-4F51-B980-99662632259C}" destId="{9B27E4A4-B2B4-E34E-AEB7-A6C82B587CAC}" srcOrd="0" destOrd="0" presId="urn:microsoft.com/office/officeart/2008/layout/LinedList"/>
    <dgm:cxn modelId="{2D0CFF92-0929-4931-9ACE-17DA2A829611}" srcId="{64D02457-53E7-4A8E-BB3F-9D5465F9FFFF}" destId="{609EB7CA-7FEA-4AFD-9168-833A21A37FA5}" srcOrd="3" destOrd="0" parTransId="{AB261011-C9C3-41F8-BC05-029BA9199BEA}" sibTransId="{C4830471-2AE7-4BC4-A85B-D79497335930}"/>
    <dgm:cxn modelId="{41B90093-753D-4F23-B170-B8F6450DB1C0}" srcId="{64D02457-53E7-4A8E-BB3F-9D5465F9FFFF}" destId="{30CE65BC-6102-42DF-B3C8-F45D1700F0D2}" srcOrd="19" destOrd="0" parTransId="{15041A11-303D-4CF3-8B7B-DF7D222BD794}" sibTransId="{C1533E87-FE15-4BB7-8C4A-0B1CC5F5730A}"/>
    <dgm:cxn modelId="{5675DC97-2EE6-40A6-97F1-7353965E2A4C}" srcId="{64D02457-53E7-4A8E-BB3F-9D5465F9FFFF}" destId="{320CB7BE-4774-42DB-AA22-86C9F65D70E4}" srcOrd="16" destOrd="0" parTransId="{3F30149E-81B1-4AF2-A798-7624EAE2F9DA}" sibTransId="{40647D11-AF56-4E17-A6A9-574516E68A46}"/>
    <dgm:cxn modelId="{5CBA699F-99AE-DA42-A98A-156FFFD72DC7}" type="presOf" srcId="{B3E3A0BC-06E9-487A-9683-BE44AE962626}" destId="{2004C450-67A7-4149-8CA9-2C6EAC5753A8}" srcOrd="0" destOrd="0" presId="urn:microsoft.com/office/officeart/2008/layout/LinedList"/>
    <dgm:cxn modelId="{5FB991A1-E472-8940-83DC-82DC0828A4EC}" type="presOf" srcId="{968A0EB6-874D-485D-A7A1-5B0281DA45B0}" destId="{05B30EA1-5A8B-E348-A962-3D3D937CA2D9}" srcOrd="0" destOrd="0" presId="urn:microsoft.com/office/officeart/2008/layout/LinedList"/>
    <dgm:cxn modelId="{23C6BEA9-BE59-5A4F-B10A-E82615FD4D81}" type="presOf" srcId="{FC0B6372-CBBA-4F7A-A133-EA9B07674B62}" destId="{D6C301E6-F6F3-0345-9BFF-F088E7D3BAD4}" srcOrd="0" destOrd="0" presId="urn:microsoft.com/office/officeart/2008/layout/LinedList"/>
    <dgm:cxn modelId="{CD7DBEB6-BF13-4D8D-BD20-6129A54003EE}" srcId="{64D02457-53E7-4A8E-BB3F-9D5465F9FFFF}" destId="{AEFCEAFF-7C7F-43E9-82E9-4AE715FD166F}" srcOrd="5" destOrd="0" parTransId="{D4E3905B-ED34-4234-8AB9-54D964DA41C4}" sibTransId="{E02FB940-914E-40A9-85E1-41F7D0DFB2F1}"/>
    <dgm:cxn modelId="{BEA528B8-024E-4788-8C96-92FD955C78CB}" srcId="{64D02457-53E7-4A8E-BB3F-9D5465F9FFFF}" destId="{384A3BBD-4E66-454A-8BF2-10CEE3DA26A5}" srcOrd="4" destOrd="0" parTransId="{18C3AF84-B6E4-4F8A-96C3-611F8D37FBA0}" sibTransId="{95C59DE3-19F9-4FB6-A1D3-5FAE725F1438}"/>
    <dgm:cxn modelId="{DAA079B8-853F-DD48-9E45-7FCEF8B59D48}" type="presOf" srcId="{1FA78EC5-DBA1-4A3B-AC7A-54C8724CF745}" destId="{AD669121-AA42-5645-91CE-D45B306A1D7A}" srcOrd="0" destOrd="0" presId="urn:microsoft.com/office/officeart/2008/layout/LinedList"/>
    <dgm:cxn modelId="{6DDF2CB9-353D-4718-BD6F-54F8E5DB3F4A}" srcId="{64D02457-53E7-4A8E-BB3F-9D5465F9FFFF}" destId="{B3E3A0BC-06E9-487A-9683-BE44AE962626}" srcOrd="18" destOrd="0" parTransId="{667B26CF-CBEF-4CFD-BBC6-EF7B81E24595}" sibTransId="{4AB0F2FA-B751-402D-9E61-496D580306E3}"/>
    <dgm:cxn modelId="{A5FEFABC-ED51-4515-B8A8-C9229C5429D0}" srcId="{64D02457-53E7-4A8E-BB3F-9D5465F9FFFF}" destId="{F3A92A74-2B01-4CFD-8602-002191FFF612}" srcOrd="11" destOrd="0" parTransId="{C5E762DC-18A5-41A2-B2E7-49E540531DFC}" sibTransId="{06B84CCB-E504-465C-BCCB-1CED8C57C3C7}"/>
    <dgm:cxn modelId="{00534FC5-C7B6-BB42-803D-9D5D2385E640}" type="presOf" srcId="{85783D51-64F1-4692-AE67-FBC2F4CF723B}" destId="{7D02BAB2-B816-8048-846F-05255F43E586}" srcOrd="0" destOrd="0" presId="urn:microsoft.com/office/officeart/2008/layout/LinedList"/>
    <dgm:cxn modelId="{BE0EBACB-E526-074F-A4E4-001DE4EA9150}" type="presOf" srcId="{2EA4AB08-D4B6-43EF-80FD-24E9AD1AC013}" destId="{937B0880-0B8A-7C4B-8E49-D24A1820337D}" srcOrd="0" destOrd="0" presId="urn:microsoft.com/office/officeart/2008/layout/LinedList"/>
    <dgm:cxn modelId="{10BF3BD5-46D0-5F4E-81C6-8C03C2038136}" type="presOf" srcId="{30CE65BC-6102-42DF-B3C8-F45D1700F0D2}" destId="{06F8B425-01DD-0040-91E2-1F4F00DF7668}" srcOrd="0" destOrd="0" presId="urn:microsoft.com/office/officeart/2008/layout/LinedList"/>
    <dgm:cxn modelId="{7EDB86DF-1022-4472-BD37-2CB98FEBFA67}" srcId="{64D02457-53E7-4A8E-BB3F-9D5465F9FFFF}" destId="{FD51E85C-070E-48DE-BA9A-5D33606A0CCB}" srcOrd="9" destOrd="0" parTransId="{B02D4187-08C0-46DD-8EB4-B57EFDAB3E67}" sibTransId="{51F14AB2-34AE-4480-AEA5-425A6E6CA445}"/>
    <dgm:cxn modelId="{C9E1F9E3-6D51-EF49-8874-CA1B9E93BA00}" type="presOf" srcId="{FD51E85C-070E-48DE-BA9A-5D33606A0CCB}" destId="{7A61AADE-CE5B-DA4F-A68E-416DBB4B7BCD}" srcOrd="0" destOrd="0" presId="urn:microsoft.com/office/officeart/2008/layout/LinedList"/>
    <dgm:cxn modelId="{28A678E4-307E-45F6-A6C4-43F5093BC996}" srcId="{64D02457-53E7-4A8E-BB3F-9D5465F9FFFF}" destId="{2EA4AB08-D4B6-43EF-80FD-24E9AD1AC013}" srcOrd="13" destOrd="0" parTransId="{E6C8C1FD-9074-4813-9829-350E79598EE6}" sibTransId="{028BF3FE-9691-4F67-9A76-F488C1F9110F}"/>
    <dgm:cxn modelId="{D20BE4E8-B5AE-4983-B39D-D991617F203A}" srcId="{64D02457-53E7-4A8E-BB3F-9D5465F9FFFF}" destId="{9F453200-D8B5-47B8-A767-C5F4E286A32B}" srcOrd="17" destOrd="0" parTransId="{4B4A04ED-37EB-4E3B-9ACF-32687178C487}" sibTransId="{4FE018B4-0ABE-448E-825F-F0F8B651C718}"/>
    <dgm:cxn modelId="{F9BE2CEB-447C-4867-83C6-FE554D15A79B}" srcId="{64D02457-53E7-4A8E-BB3F-9D5465F9FFFF}" destId="{DB7C9AE5-E564-4944-BFE0-39EABBB7EB24}" srcOrd="12" destOrd="0" parTransId="{D7D9826D-148F-4A77-AA35-FEC0238F651F}" sibTransId="{D088B59E-2B1B-4303-A1E3-1D36113CC32F}"/>
    <dgm:cxn modelId="{ED1C23F3-6300-410A-AF39-203953F055DE}" srcId="{64D02457-53E7-4A8E-BB3F-9D5465F9FFFF}" destId="{77517EC8-1625-41B1-9E23-098D2F8209E9}" srcOrd="0" destOrd="0" parTransId="{D77EFAFB-677D-4E6E-B764-F397D3FCE312}" sibTransId="{022AEF39-6514-435E-A328-998BAA0500AF}"/>
    <dgm:cxn modelId="{96DC23F8-E823-D14F-B08D-08B254984A6F}" type="presOf" srcId="{77517EC8-1625-41B1-9E23-098D2F8209E9}" destId="{A3C589CD-7759-474B-B644-47C6AD891D43}" srcOrd="0" destOrd="0" presId="urn:microsoft.com/office/officeart/2008/layout/LinedList"/>
    <dgm:cxn modelId="{20A94DF8-99F7-DA40-9640-D0AB93C7ABBE}" type="presOf" srcId="{384A3BBD-4E66-454A-8BF2-10CEE3DA26A5}" destId="{ED5F1D81-7B8E-664D-A8B2-EE84EC3BF546}" srcOrd="0" destOrd="0" presId="urn:microsoft.com/office/officeart/2008/layout/LinedList"/>
    <dgm:cxn modelId="{2EF1FA5B-490B-4443-A2E1-35C06AF4F7FF}" type="presParOf" srcId="{17A4A8B4-D68D-884A-84F8-730396FA06AA}" destId="{65CC275A-40F1-0F46-A2D7-776B17E1B3F3}" srcOrd="0" destOrd="0" presId="urn:microsoft.com/office/officeart/2008/layout/LinedList"/>
    <dgm:cxn modelId="{2A5501EE-0DAE-054F-87BD-1A488103DD0C}" type="presParOf" srcId="{17A4A8B4-D68D-884A-84F8-730396FA06AA}" destId="{767A1232-A764-B543-A988-22915537953E}" srcOrd="1" destOrd="0" presId="urn:microsoft.com/office/officeart/2008/layout/LinedList"/>
    <dgm:cxn modelId="{4CD04492-1A74-CC46-A92A-F023C74BE8FA}" type="presParOf" srcId="{767A1232-A764-B543-A988-22915537953E}" destId="{A3C589CD-7759-474B-B644-47C6AD891D43}" srcOrd="0" destOrd="0" presId="urn:microsoft.com/office/officeart/2008/layout/LinedList"/>
    <dgm:cxn modelId="{CE1A4973-13E4-184C-AFA3-BA06B0FE7536}" type="presParOf" srcId="{767A1232-A764-B543-A988-22915537953E}" destId="{2262EDC6-D0C5-6E43-87A1-E67D95421056}" srcOrd="1" destOrd="0" presId="urn:microsoft.com/office/officeart/2008/layout/LinedList"/>
    <dgm:cxn modelId="{D728A283-4D05-D143-BD20-82FE8BEF630E}" type="presParOf" srcId="{17A4A8B4-D68D-884A-84F8-730396FA06AA}" destId="{13CF8D9A-C868-964E-BF30-04D2B2FB4F02}" srcOrd="2" destOrd="0" presId="urn:microsoft.com/office/officeart/2008/layout/LinedList"/>
    <dgm:cxn modelId="{F8D33153-B7AD-ED4A-B3E1-0166D214C5A9}" type="presParOf" srcId="{17A4A8B4-D68D-884A-84F8-730396FA06AA}" destId="{DB7A9923-6558-A546-9B5E-8171DAA727F7}" srcOrd="3" destOrd="0" presId="urn:microsoft.com/office/officeart/2008/layout/LinedList"/>
    <dgm:cxn modelId="{4C530832-5A8F-334C-A2FF-81EEABC1631D}" type="presParOf" srcId="{DB7A9923-6558-A546-9B5E-8171DAA727F7}" destId="{9B27E4A4-B2B4-E34E-AEB7-A6C82B587CAC}" srcOrd="0" destOrd="0" presId="urn:microsoft.com/office/officeart/2008/layout/LinedList"/>
    <dgm:cxn modelId="{3D24B2C6-E5EE-744E-9F03-89E386575E10}" type="presParOf" srcId="{DB7A9923-6558-A546-9B5E-8171DAA727F7}" destId="{862DF341-822D-574F-BAB6-99CEDBF1695B}" srcOrd="1" destOrd="0" presId="urn:microsoft.com/office/officeart/2008/layout/LinedList"/>
    <dgm:cxn modelId="{9241D5D5-06DB-1E40-9D96-7730EA1A5E6C}" type="presParOf" srcId="{17A4A8B4-D68D-884A-84F8-730396FA06AA}" destId="{728FD933-8536-F844-8C90-E06C1451EE2B}" srcOrd="4" destOrd="0" presId="urn:microsoft.com/office/officeart/2008/layout/LinedList"/>
    <dgm:cxn modelId="{4EDCDEB2-387D-704B-917D-F5C72BB748C0}" type="presParOf" srcId="{17A4A8B4-D68D-884A-84F8-730396FA06AA}" destId="{5F032C16-060C-0744-80FF-149DD4B9BBBF}" srcOrd="5" destOrd="0" presId="urn:microsoft.com/office/officeart/2008/layout/LinedList"/>
    <dgm:cxn modelId="{0D6CBA19-5C53-754D-B3F6-BCD8F4505DB7}" type="presParOf" srcId="{5F032C16-060C-0744-80FF-149DD4B9BBBF}" destId="{D6C301E6-F6F3-0345-9BFF-F088E7D3BAD4}" srcOrd="0" destOrd="0" presId="urn:microsoft.com/office/officeart/2008/layout/LinedList"/>
    <dgm:cxn modelId="{42AB1EB3-543D-3643-8E37-56F4528271B0}" type="presParOf" srcId="{5F032C16-060C-0744-80FF-149DD4B9BBBF}" destId="{D24BBF55-6CD3-B540-A627-A72D25971E32}" srcOrd="1" destOrd="0" presId="urn:microsoft.com/office/officeart/2008/layout/LinedList"/>
    <dgm:cxn modelId="{ED4F2355-BDDC-4240-8E40-CC0187E3D3B3}" type="presParOf" srcId="{17A4A8B4-D68D-884A-84F8-730396FA06AA}" destId="{48B9EADC-3DE3-0840-B380-E505A4B9A7E9}" srcOrd="6" destOrd="0" presId="urn:microsoft.com/office/officeart/2008/layout/LinedList"/>
    <dgm:cxn modelId="{9669A68A-F5DE-1B4A-B24E-820B21A282D9}" type="presParOf" srcId="{17A4A8B4-D68D-884A-84F8-730396FA06AA}" destId="{AC88E536-FFCC-5846-9DCB-0A6363596D6D}" srcOrd="7" destOrd="0" presId="urn:microsoft.com/office/officeart/2008/layout/LinedList"/>
    <dgm:cxn modelId="{339B3F89-5518-5544-BE4B-D8C5E8909BF9}" type="presParOf" srcId="{AC88E536-FFCC-5846-9DCB-0A6363596D6D}" destId="{C958E048-0410-0D4D-9CBA-4320DD5AA863}" srcOrd="0" destOrd="0" presId="urn:microsoft.com/office/officeart/2008/layout/LinedList"/>
    <dgm:cxn modelId="{C85CBEE4-7146-9242-BB55-7772CB14F7AF}" type="presParOf" srcId="{AC88E536-FFCC-5846-9DCB-0A6363596D6D}" destId="{56D79B72-059B-CA4F-99DD-6F40AC9ED039}" srcOrd="1" destOrd="0" presId="urn:microsoft.com/office/officeart/2008/layout/LinedList"/>
    <dgm:cxn modelId="{CEEC3617-579B-9B48-87CA-777561B392AA}" type="presParOf" srcId="{17A4A8B4-D68D-884A-84F8-730396FA06AA}" destId="{4AF6ED04-0DEA-8C43-B4FE-7B8CBD9FCC66}" srcOrd="8" destOrd="0" presId="urn:microsoft.com/office/officeart/2008/layout/LinedList"/>
    <dgm:cxn modelId="{0293C431-DC50-5747-ADA6-BAF6AB0533C8}" type="presParOf" srcId="{17A4A8B4-D68D-884A-84F8-730396FA06AA}" destId="{4FBF56A7-B0AC-9E4C-B5FF-E78D8FD7000F}" srcOrd="9" destOrd="0" presId="urn:microsoft.com/office/officeart/2008/layout/LinedList"/>
    <dgm:cxn modelId="{52F7345C-5D59-BA44-A975-56318F250E5D}" type="presParOf" srcId="{4FBF56A7-B0AC-9E4C-B5FF-E78D8FD7000F}" destId="{ED5F1D81-7B8E-664D-A8B2-EE84EC3BF546}" srcOrd="0" destOrd="0" presId="urn:microsoft.com/office/officeart/2008/layout/LinedList"/>
    <dgm:cxn modelId="{9942B698-2CFD-AF47-98B4-C0E603A1279D}" type="presParOf" srcId="{4FBF56A7-B0AC-9E4C-B5FF-E78D8FD7000F}" destId="{B6259FF6-8324-9B4A-A6FE-0D8E8A3A8570}" srcOrd="1" destOrd="0" presId="urn:microsoft.com/office/officeart/2008/layout/LinedList"/>
    <dgm:cxn modelId="{06B4864A-F869-8642-97D0-4A4B362C9A73}" type="presParOf" srcId="{17A4A8B4-D68D-884A-84F8-730396FA06AA}" destId="{9E08D6A1-132A-684A-89BE-13F0E343885D}" srcOrd="10" destOrd="0" presId="urn:microsoft.com/office/officeart/2008/layout/LinedList"/>
    <dgm:cxn modelId="{CE309F74-18D2-B048-B70F-A5B08A5BA7BD}" type="presParOf" srcId="{17A4A8B4-D68D-884A-84F8-730396FA06AA}" destId="{F8ECD780-5E3F-AC4C-B3E7-8DCDB584A569}" srcOrd="11" destOrd="0" presId="urn:microsoft.com/office/officeart/2008/layout/LinedList"/>
    <dgm:cxn modelId="{2A336CB7-9C2F-E647-A23F-DED01908B647}" type="presParOf" srcId="{F8ECD780-5E3F-AC4C-B3E7-8DCDB584A569}" destId="{4E6A6F84-E8B7-4546-A758-0EBBBD066723}" srcOrd="0" destOrd="0" presId="urn:microsoft.com/office/officeart/2008/layout/LinedList"/>
    <dgm:cxn modelId="{0CCD1FB8-6BBC-EE47-8567-A0216880412C}" type="presParOf" srcId="{F8ECD780-5E3F-AC4C-B3E7-8DCDB584A569}" destId="{FE31CE23-737D-7A4D-A284-844DFC064CDD}" srcOrd="1" destOrd="0" presId="urn:microsoft.com/office/officeart/2008/layout/LinedList"/>
    <dgm:cxn modelId="{1B7882D5-FEC5-DE42-9D44-39D2B184EE7C}" type="presParOf" srcId="{17A4A8B4-D68D-884A-84F8-730396FA06AA}" destId="{E7A36CEF-54BC-554C-901F-5D58083063AF}" srcOrd="12" destOrd="0" presId="urn:microsoft.com/office/officeart/2008/layout/LinedList"/>
    <dgm:cxn modelId="{E7FE238D-BAC7-E94F-BDE9-A4F340F22D82}" type="presParOf" srcId="{17A4A8B4-D68D-884A-84F8-730396FA06AA}" destId="{B9D6B386-4C99-E14A-860F-BBDB8952022C}" srcOrd="13" destOrd="0" presId="urn:microsoft.com/office/officeart/2008/layout/LinedList"/>
    <dgm:cxn modelId="{A6218A60-413C-9343-8926-D6A728FC5216}" type="presParOf" srcId="{B9D6B386-4C99-E14A-860F-BBDB8952022C}" destId="{05B30EA1-5A8B-E348-A962-3D3D937CA2D9}" srcOrd="0" destOrd="0" presId="urn:microsoft.com/office/officeart/2008/layout/LinedList"/>
    <dgm:cxn modelId="{047D287D-C4DC-C24A-AF80-613E4A459ECC}" type="presParOf" srcId="{B9D6B386-4C99-E14A-860F-BBDB8952022C}" destId="{D9D34534-4BFB-E945-8AEB-7CEA74C4A7C7}" srcOrd="1" destOrd="0" presId="urn:microsoft.com/office/officeart/2008/layout/LinedList"/>
    <dgm:cxn modelId="{1CD56FEA-2B21-5B45-84FA-2DC3FA0E22AC}" type="presParOf" srcId="{17A4A8B4-D68D-884A-84F8-730396FA06AA}" destId="{CB794DA2-7313-6048-ACCE-2DBE6BE0EF0B}" srcOrd="14" destOrd="0" presId="urn:microsoft.com/office/officeart/2008/layout/LinedList"/>
    <dgm:cxn modelId="{F02524C8-7F21-9A4D-96B9-1D6CE860E1FD}" type="presParOf" srcId="{17A4A8B4-D68D-884A-84F8-730396FA06AA}" destId="{79E5112A-FCFB-1446-9F81-8E66FDE8A541}" srcOrd="15" destOrd="0" presId="urn:microsoft.com/office/officeart/2008/layout/LinedList"/>
    <dgm:cxn modelId="{6298A70C-1FA8-584F-96C9-6321C039B6EA}" type="presParOf" srcId="{79E5112A-FCFB-1446-9F81-8E66FDE8A541}" destId="{23A8F532-1B27-A142-8EC4-73A5BA433B4C}" srcOrd="0" destOrd="0" presId="urn:microsoft.com/office/officeart/2008/layout/LinedList"/>
    <dgm:cxn modelId="{878AA74F-0386-9F4A-B566-9CC0E0A1C489}" type="presParOf" srcId="{79E5112A-FCFB-1446-9F81-8E66FDE8A541}" destId="{7DDFF7AB-2582-8246-8BE1-043AD3B31548}" srcOrd="1" destOrd="0" presId="urn:microsoft.com/office/officeart/2008/layout/LinedList"/>
    <dgm:cxn modelId="{CBA730C8-5696-1940-99FD-A4D76F0A9947}" type="presParOf" srcId="{17A4A8B4-D68D-884A-84F8-730396FA06AA}" destId="{C0F4F57C-38E0-524D-9BD9-503B3A8D66BD}" srcOrd="16" destOrd="0" presId="urn:microsoft.com/office/officeart/2008/layout/LinedList"/>
    <dgm:cxn modelId="{EAF1E864-AB5A-6D47-BBDB-8D5C866542DE}" type="presParOf" srcId="{17A4A8B4-D68D-884A-84F8-730396FA06AA}" destId="{BDAFA413-0CF9-3D44-BAE5-3EA57C73222A}" srcOrd="17" destOrd="0" presId="urn:microsoft.com/office/officeart/2008/layout/LinedList"/>
    <dgm:cxn modelId="{F5F77B56-D4C5-B04F-B4CA-4281AD5F5A05}" type="presParOf" srcId="{BDAFA413-0CF9-3D44-BAE5-3EA57C73222A}" destId="{64072065-3EB7-1B4F-AB11-4A0DDF49FC1D}" srcOrd="0" destOrd="0" presId="urn:microsoft.com/office/officeart/2008/layout/LinedList"/>
    <dgm:cxn modelId="{D3B50BDC-0656-C343-A7E7-305930CBC28E}" type="presParOf" srcId="{BDAFA413-0CF9-3D44-BAE5-3EA57C73222A}" destId="{44B0CCBA-6CA5-744D-8EC1-14969CAF91CF}" srcOrd="1" destOrd="0" presId="urn:microsoft.com/office/officeart/2008/layout/LinedList"/>
    <dgm:cxn modelId="{9C6B6C20-D2F0-A84C-A340-7F736BD7F925}" type="presParOf" srcId="{17A4A8B4-D68D-884A-84F8-730396FA06AA}" destId="{0D12F450-1185-564D-A922-3A84F6D258A5}" srcOrd="18" destOrd="0" presId="urn:microsoft.com/office/officeart/2008/layout/LinedList"/>
    <dgm:cxn modelId="{EFE16377-CAB3-B24D-81F2-2DD073DAA917}" type="presParOf" srcId="{17A4A8B4-D68D-884A-84F8-730396FA06AA}" destId="{82DCAF03-CFA6-C64F-ADFC-FB6878F9C6A6}" srcOrd="19" destOrd="0" presId="urn:microsoft.com/office/officeart/2008/layout/LinedList"/>
    <dgm:cxn modelId="{82E0E2A3-6EE9-B646-979A-80B071B01F45}" type="presParOf" srcId="{82DCAF03-CFA6-C64F-ADFC-FB6878F9C6A6}" destId="{7A61AADE-CE5B-DA4F-A68E-416DBB4B7BCD}" srcOrd="0" destOrd="0" presId="urn:microsoft.com/office/officeart/2008/layout/LinedList"/>
    <dgm:cxn modelId="{3D06BC5A-5B71-BB48-8848-F3BB737F0B1F}" type="presParOf" srcId="{82DCAF03-CFA6-C64F-ADFC-FB6878F9C6A6}" destId="{22954864-AC1B-6D47-B6C4-1FFE15F7129B}" srcOrd="1" destOrd="0" presId="urn:microsoft.com/office/officeart/2008/layout/LinedList"/>
    <dgm:cxn modelId="{89F65BC0-EB9F-0B49-93AF-95F84543A7CF}" type="presParOf" srcId="{17A4A8B4-D68D-884A-84F8-730396FA06AA}" destId="{22E41511-7F52-1348-94EE-3C42EA9B3853}" srcOrd="20" destOrd="0" presId="urn:microsoft.com/office/officeart/2008/layout/LinedList"/>
    <dgm:cxn modelId="{99B333D4-1261-EB45-935D-F18419B58E5C}" type="presParOf" srcId="{17A4A8B4-D68D-884A-84F8-730396FA06AA}" destId="{C4665109-7005-0C44-95AB-B1F39A814C36}" srcOrd="21" destOrd="0" presId="urn:microsoft.com/office/officeart/2008/layout/LinedList"/>
    <dgm:cxn modelId="{32D4C2E0-F79E-4044-A42E-BE229A6B0CB1}" type="presParOf" srcId="{C4665109-7005-0C44-95AB-B1F39A814C36}" destId="{D0DA9E0D-B7DE-0C4A-8252-88E593EA4E02}" srcOrd="0" destOrd="0" presId="urn:microsoft.com/office/officeart/2008/layout/LinedList"/>
    <dgm:cxn modelId="{0C973DB0-B29D-534D-924A-D4AD3994D2F0}" type="presParOf" srcId="{C4665109-7005-0C44-95AB-B1F39A814C36}" destId="{000B5BA0-5ABB-6240-BDC7-22B55C1A0883}" srcOrd="1" destOrd="0" presId="urn:microsoft.com/office/officeart/2008/layout/LinedList"/>
    <dgm:cxn modelId="{F0105089-F231-9B40-897C-BE708B9D3BB7}" type="presParOf" srcId="{17A4A8B4-D68D-884A-84F8-730396FA06AA}" destId="{ED44EB64-F220-534E-9C3F-A75370FEBAD5}" srcOrd="22" destOrd="0" presId="urn:microsoft.com/office/officeart/2008/layout/LinedList"/>
    <dgm:cxn modelId="{EEF3A578-A5C6-FB41-BADE-714A75279AF4}" type="presParOf" srcId="{17A4A8B4-D68D-884A-84F8-730396FA06AA}" destId="{CB72DF73-3669-A743-BC44-61C1D94AB347}" srcOrd="23" destOrd="0" presId="urn:microsoft.com/office/officeart/2008/layout/LinedList"/>
    <dgm:cxn modelId="{854D98BF-E984-D347-884C-7F81C34A5734}" type="presParOf" srcId="{CB72DF73-3669-A743-BC44-61C1D94AB347}" destId="{810C5BA1-3554-4146-A5E3-746E3BFCA725}" srcOrd="0" destOrd="0" presId="urn:microsoft.com/office/officeart/2008/layout/LinedList"/>
    <dgm:cxn modelId="{0A5A5855-1ADB-A448-9069-CE2AD194EB62}" type="presParOf" srcId="{CB72DF73-3669-A743-BC44-61C1D94AB347}" destId="{27681BD1-7EEC-164A-A7A8-CE7CE61D5A89}" srcOrd="1" destOrd="0" presId="urn:microsoft.com/office/officeart/2008/layout/LinedList"/>
    <dgm:cxn modelId="{FDD09D96-EF0D-0847-AD7A-CB3E2F59F925}" type="presParOf" srcId="{17A4A8B4-D68D-884A-84F8-730396FA06AA}" destId="{A93BACDF-5F59-9446-AD8A-25F1506B5B2C}" srcOrd="24" destOrd="0" presId="urn:microsoft.com/office/officeart/2008/layout/LinedList"/>
    <dgm:cxn modelId="{050C83C9-8E57-6448-9A85-ED3D5728D712}" type="presParOf" srcId="{17A4A8B4-D68D-884A-84F8-730396FA06AA}" destId="{8A444001-0E38-664D-B88D-010C7E204776}" srcOrd="25" destOrd="0" presId="urn:microsoft.com/office/officeart/2008/layout/LinedList"/>
    <dgm:cxn modelId="{CEA05058-2EF1-0148-86E3-E1B1FB869313}" type="presParOf" srcId="{8A444001-0E38-664D-B88D-010C7E204776}" destId="{336F876E-3B40-5143-AA1A-C0077319B966}" srcOrd="0" destOrd="0" presId="urn:microsoft.com/office/officeart/2008/layout/LinedList"/>
    <dgm:cxn modelId="{3AB11881-DF1F-6C47-80A0-BB509A0C98B0}" type="presParOf" srcId="{8A444001-0E38-664D-B88D-010C7E204776}" destId="{28ED7392-16E3-D240-92B0-8413254074AE}" srcOrd="1" destOrd="0" presId="urn:microsoft.com/office/officeart/2008/layout/LinedList"/>
    <dgm:cxn modelId="{E62063D5-B653-4C45-86E6-7D1F06C16B63}" type="presParOf" srcId="{17A4A8B4-D68D-884A-84F8-730396FA06AA}" destId="{BE5483A5-9549-6140-99F9-FD758FDC2C7A}" srcOrd="26" destOrd="0" presId="urn:microsoft.com/office/officeart/2008/layout/LinedList"/>
    <dgm:cxn modelId="{24B9AA3E-BFE1-0C40-99A7-C2D7D6357D61}" type="presParOf" srcId="{17A4A8B4-D68D-884A-84F8-730396FA06AA}" destId="{C416524C-2197-8342-8E29-4ECC3EDCDC1F}" srcOrd="27" destOrd="0" presId="urn:microsoft.com/office/officeart/2008/layout/LinedList"/>
    <dgm:cxn modelId="{36593BF6-9D67-9B42-979D-B7F593B525DE}" type="presParOf" srcId="{C416524C-2197-8342-8E29-4ECC3EDCDC1F}" destId="{937B0880-0B8A-7C4B-8E49-D24A1820337D}" srcOrd="0" destOrd="0" presId="urn:microsoft.com/office/officeart/2008/layout/LinedList"/>
    <dgm:cxn modelId="{2B2E6C0B-8D20-6749-99F6-B4A6A0CD7E1E}" type="presParOf" srcId="{C416524C-2197-8342-8E29-4ECC3EDCDC1F}" destId="{77412AD0-B6B5-C44F-8057-C4BE9D1F4D9F}" srcOrd="1" destOrd="0" presId="urn:microsoft.com/office/officeart/2008/layout/LinedList"/>
    <dgm:cxn modelId="{22684CE6-6DE3-044F-B33F-71814FC3ED98}" type="presParOf" srcId="{17A4A8B4-D68D-884A-84F8-730396FA06AA}" destId="{B1BD2C14-F2C3-8744-8597-13A83EF17075}" srcOrd="28" destOrd="0" presId="urn:microsoft.com/office/officeart/2008/layout/LinedList"/>
    <dgm:cxn modelId="{B4D5D59F-4CAC-FD42-89D0-B6C578942D8F}" type="presParOf" srcId="{17A4A8B4-D68D-884A-84F8-730396FA06AA}" destId="{EF6E8A66-5603-874C-B36B-D4C89C4B20F1}" srcOrd="29" destOrd="0" presId="urn:microsoft.com/office/officeart/2008/layout/LinedList"/>
    <dgm:cxn modelId="{48C122BF-52FA-8C41-8F21-B7E12B328684}" type="presParOf" srcId="{EF6E8A66-5603-874C-B36B-D4C89C4B20F1}" destId="{7D02BAB2-B816-8048-846F-05255F43E586}" srcOrd="0" destOrd="0" presId="urn:microsoft.com/office/officeart/2008/layout/LinedList"/>
    <dgm:cxn modelId="{18CE295D-C6CA-2E49-92B1-7D71786B4F5D}" type="presParOf" srcId="{EF6E8A66-5603-874C-B36B-D4C89C4B20F1}" destId="{D2E17758-31D1-024B-9A51-99AB3351F4F7}" srcOrd="1" destOrd="0" presId="urn:microsoft.com/office/officeart/2008/layout/LinedList"/>
    <dgm:cxn modelId="{F2345CEB-4979-724A-B67C-76776277FB30}" type="presParOf" srcId="{17A4A8B4-D68D-884A-84F8-730396FA06AA}" destId="{0FF04A79-FD85-544C-9040-796E177A622A}" srcOrd="30" destOrd="0" presId="urn:microsoft.com/office/officeart/2008/layout/LinedList"/>
    <dgm:cxn modelId="{A8D2A93B-3F35-BE4A-9B32-19F0908AEBC1}" type="presParOf" srcId="{17A4A8B4-D68D-884A-84F8-730396FA06AA}" destId="{C8DA1A2F-3427-1641-8A61-FF3CB5CC9F85}" srcOrd="31" destOrd="0" presId="urn:microsoft.com/office/officeart/2008/layout/LinedList"/>
    <dgm:cxn modelId="{27D4A968-D832-4741-BA8F-2E5D8E6E582B}" type="presParOf" srcId="{C8DA1A2F-3427-1641-8A61-FF3CB5CC9F85}" destId="{AD669121-AA42-5645-91CE-D45B306A1D7A}" srcOrd="0" destOrd="0" presId="urn:microsoft.com/office/officeart/2008/layout/LinedList"/>
    <dgm:cxn modelId="{EF3D4484-67CC-2D47-92E9-4F119152E008}" type="presParOf" srcId="{C8DA1A2F-3427-1641-8A61-FF3CB5CC9F85}" destId="{69B123DC-C0E0-8945-8631-4C0FDAF7929E}" srcOrd="1" destOrd="0" presId="urn:microsoft.com/office/officeart/2008/layout/LinedList"/>
    <dgm:cxn modelId="{803E42BC-89F8-6F40-8A56-7F0C1DF6C5AF}" type="presParOf" srcId="{17A4A8B4-D68D-884A-84F8-730396FA06AA}" destId="{40378675-2CB8-CB46-A956-75AC871E30A9}" srcOrd="32" destOrd="0" presId="urn:microsoft.com/office/officeart/2008/layout/LinedList"/>
    <dgm:cxn modelId="{B0A23CD6-160F-BE4F-B887-F6BE73FBF2A2}" type="presParOf" srcId="{17A4A8B4-D68D-884A-84F8-730396FA06AA}" destId="{520AD4BD-EA85-A548-A5CC-198540D22689}" srcOrd="33" destOrd="0" presId="urn:microsoft.com/office/officeart/2008/layout/LinedList"/>
    <dgm:cxn modelId="{5EC65E93-8D79-624C-BF60-E6A81DA15454}" type="presParOf" srcId="{520AD4BD-EA85-A548-A5CC-198540D22689}" destId="{ADFB6601-EC31-2F42-AC77-9998E5867A42}" srcOrd="0" destOrd="0" presId="urn:microsoft.com/office/officeart/2008/layout/LinedList"/>
    <dgm:cxn modelId="{D14A85DB-E8B9-B941-8ACE-C136F733B0EE}" type="presParOf" srcId="{520AD4BD-EA85-A548-A5CC-198540D22689}" destId="{D0F532FF-BBAB-004E-A043-88D44CF5C79D}" srcOrd="1" destOrd="0" presId="urn:microsoft.com/office/officeart/2008/layout/LinedList"/>
    <dgm:cxn modelId="{37AB53DA-4DD6-7249-8510-31E8286C4182}" type="presParOf" srcId="{17A4A8B4-D68D-884A-84F8-730396FA06AA}" destId="{BDBCA107-73C4-5D47-8FED-2242EE78F809}" srcOrd="34" destOrd="0" presId="urn:microsoft.com/office/officeart/2008/layout/LinedList"/>
    <dgm:cxn modelId="{E1A4741E-60F0-9140-B1DB-5A6516FF54F2}" type="presParOf" srcId="{17A4A8B4-D68D-884A-84F8-730396FA06AA}" destId="{6330C594-7F2D-8E41-91C1-4ABE0751FD38}" srcOrd="35" destOrd="0" presId="urn:microsoft.com/office/officeart/2008/layout/LinedList"/>
    <dgm:cxn modelId="{12E7BCC6-4087-1944-B05E-F7BD11A781D8}" type="presParOf" srcId="{6330C594-7F2D-8E41-91C1-4ABE0751FD38}" destId="{3FEB304E-E251-6E49-9E7B-29649378E104}" srcOrd="0" destOrd="0" presId="urn:microsoft.com/office/officeart/2008/layout/LinedList"/>
    <dgm:cxn modelId="{39C8B347-A23D-CC44-B592-A920F68EEB5F}" type="presParOf" srcId="{6330C594-7F2D-8E41-91C1-4ABE0751FD38}" destId="{DDB1D45E-9504-0641-8642-BCDE92DFA406}" srcOrd="1" destOrd="0" presId="urn:microsoft.com/office/officeart/2008/layout/LinedList"/>
    <dgm:cxn modelId="{3648D102-67D5-8C4F-9D6C-BCA5DCEE3535}" type="presParOf" srcId="{17A4A8B4-D68D-884A-84F8-730396FA06AA}" destId="{C79F0EFA-B7D2-9D42-B96A-2C55DB62A722}" srcOrd="36" destOrd="0" presId="urn:microsoft.com/office/officeart/2008/layout/LinedList"/>
    <dgm:cxn modelId="{8E4E8E62-3632-3047-82DF-710DBC3ADBBC}" type="presParOf" srcId="{17A4A8B4-D68D-884A-84F8-730396FA06AA}" destId="{7D647AAB-F972-0941-90D2-C0BBFA1E7914}" srcOrd="37" destOrd="0" presId="urn:microsoft.com/office/officeart/2008/layout/LinedList"/>
    <dgm:cxn modelId="{EDDE176F-FF99-224A-B23F-D8ED9D2B5EA2}" type="presParOf" srcId="{7D647AAB-F972-0941-90D2-C0BBFA1E7914}" destId="{2004C450-67A7-4149-8CA9-2C6EAC5753A8}" srcOrd="0" destOrd="0" presId="urn:microsoft.com/office/officeart/2008/layout/LinedList"/>
    <dgm:cxn modelId="{78A4BB49-58ED-7A4E-A7C3-6ECA39FFDC27}" type="presParOf" srcId="{7D647AAB-F972-0941-90D2-C0BBFA1E7914}" destId="{86D7FDB8-D516-6842-8382-0A2EBBC7748E}" srcOrd="1" destOrd="0" presId="urn:microsoft.com/office/officeart/2008/layout/LinedList"/>
    <dgm:cxn modelId="{B0E6FA84-C140-C541-935C-FE0098645A63}" type="presParOf" srcId="{17A4A8B4-D68D-884A-84F8-730396FA06AA}" destId="{E286B0C7-29CE-0945-9B81-BD82B342BA7E}" srcOrd="38" destOrd="0" presId="urn:microsoft.com/office/officeart/2008/layout/LinedList"/>
    <dgm:cxn modelId="{FAFA8DB3-2702-954E-9137-3659A5FB531D}" type="presParOf" srcId="{17A4A8B4-D68D-884A-84F8-730396FA06AA}" destId="{BB5DC02C-DBC0-754E-AA6E-B3165CC80DC9}" srcOrd="39" destOrd="0" presId="urn:microsoft.com/office/officeart/2008/layout/LinedList"/>
    <dgm:cxn modelId="{C4D177F8-34B6-474E-A9E6-23FDBAE75C8D}" type="presParOf" srcId="{BB5DC02C-DBC0-754E-AA6E-B3165CC80DC9}" destId="{06F8B425-01DD-0040-91E2-1F4F00DF7668}" srcOrd="0" destOrd="0" presId="urn:microsoft.com/office/officeart/2008/layout/LinedList"/>
    <dgm:cxn modelId="{A77E2408-73DB-444A-B8E5-47D3FE0C0F52}" type="presParOf" srcId="{BB5DC02C-DBC0-754E-AA6E-B3165CC80DC9}" destId="{A5E5BD12-F7B9-2743-9C54-51283E7C81F0}" srcOrd="1" destOrd="0" presId="urn:microsoft.com/office/officeart/2008/layout/LinedList"/>
    <dgm:cxn modelId="{4D2DF0CE-D421-5D4A-8DFA-0E8001C9E826}" type="presParOf" srcId="{17A4A8B4-D68D-884A-84F8-730396FA06AA}" destId="{35EC6F15-7769-274C-AB01-9BEDDE1E52A5}" srcOrd="40" destOrd="0" presId="urn:microsoft.com/office/officeart/2008/layout/LinedList"/>
    <dgm:cxn modelId="{27AD307F-2573-B547-A017-ABA975DA8EF9}" type="presParOf" srcId="{17A4A8B4-D68D-884A-84F8-730396FA06AA}" destId="{4A4EEDF2-EA5F-4749-88C3-9A6F894B8853}" srcOrd="41" destOrd="0" presId="urn:microsoft.com/office/officeart/2008/layout/LinedList"/>
    <dgm:cxn modelId="{6982FC77-CBF5-C849-8639-07B3E7C5865F}" type="presParOf" srcId="{4A4EEDF2-EA5F-4749-88C3-9A6F894B8853}" destId="{E3EA9128-745E-AC40-95F1-06B8CF7775D8}" srcOrd="0" destOrd="0" presId="urn:microsoft.com/office/officeart/2008/layout/LinedList"/>
    <dgm:cxn modelId="{D9DCDF03-414C-404A-BF45-13A1D3F6FF97}" type="presParOf" srcId="{4A4EEDF2-EA5F-4749-88C3-9A6F894B8853}" destId="{8898BC86-967D-3040-92E4-046AA2F10118}"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5F955D-EA34-4E05-8CEB-B4E6CA190DF7}">
      <dsp:nvSpPr>
        <dsp:cNvPr id="0" name=""/>
        <dsp:cNvSpPr/>
      </dsp:nvSpPr>
      <dsp:spPr>
        <a:xfrm>
          <a:off x="627750" y="946656"/>
          <a:ext cx="670359" cy="67035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15C5987-1EB1-4623-9CB3-46670ECE3581}">
      <dsp:nvSpPr>
        <dsp:cNvPr id="0" name=""/>
        <dsp:cNvSpPr/>
      </dsp:nvSpPr>
      <dsp:spPr>
        <a:xfrm>
          <a:off x="5273" y="1715894"/>
          <a:ext cx="1915312" cy="5863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kern="1200" dirty="0"/>
            <a:t>P</a:t>
          </a:r>
          <a:r>
            <a:rPr lang="en-US" sz="1400" b="0" i="0" kern="1200" dirty="0"/>
            <a:t>romotes affordable homeownership </a:t>
          </a:r>
          <a:endParaRPr lang="en-US" sz="1400" kern="1200" dirty="0"/>
        </a:p>
      </dsp:txBody>
      <dsp:txXfrm>
        <a:off x="5273" y="1715894"/>
        <a:ext cx="1915312" cy="586377"/>
      </dsp:txXfrm>
    </dsp:sp>
    <dsp:sp modelId="{88865531-F062-458D-8C34-037CF18E8BB3}">
      <dsp:nvSpPr>
        <dsp:cNvPr id="0" name=""/>
        <dsp:cNvSpPr/>
      </dsp:nvSpPr>
      <dsp:spPr>
        <a:xfrm>
          <a:off x="5273" y="2348261"/>
          <a:ext cx="1915312" cy="897886"/>
        </a:xfrm>
        <a:prstGeom prst="rect">
          <a:avLst/>
        </a:prstGeom>
        <a:noFill/>
        <a:ln>
          <a:noFill/>
        </a:ln>
        <a:effectLst/>
      </dsp:spPr>
      <dsp:style>
        <a:lnRef idx="0">
          <a:scrgbClr r="0" g="0" b="0"/>
        </a:lnRef>
        <a:fillRef idx="0">
          <a:scrgbClr r="0" g="0" b="0"/>
        </a:fillRef>
        <a:effectRef idx="0">
          <a:scrgbClr r="0" g="0" b="0"/>
        </a:effectRef>
        <a:fontRef idx="minor"/>
      </dsp:style>
    </dsp:sp>
    <dsp:sp modelId="{9C4C446C-8A94-4FA7-9C3B-792F9FE6DA22}">
      <dsp:nvSpPr>
        <dsp:cNvPr id="0" name=""/>
        <dsp:cNvSpPr/>
      </dsp:nvSpPr>
      <dsp:spPr>
        <a:xfrm>
          <a:off x="2878242" y="946656"/>
          <a:ext cx="670359" cy="67035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99D92D8-9C74-4EDE-95D9-710274C1D53F}">
      <dsp:nvSpPr>
        <dsp:cNvPr id="0" name=""/>
        <dsp:cNvSpPr/>
      </dsp:nvSpPr>
      <dsp:spPr>
        <a:xfrm>
          <a:off x="2255766" y="1715894"/>
          <a:ext cx="1915312" cy="5863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b="0" i="0" kern="1200"/>
            <a:t>builds intergenerational wealth, </a:t>
          </a:r>
          <a:r>
            <a:rPr lang="en-US" sz="1400" b="1" i="0" kern="1200"/>
            <a:t>AND</a:t>
          </a:r>
          <a:endParaRPr lang="en-US" sz="1400" kern="1200"/>
        </a:p>
      </dsp:txBody>
      <dsp:txXfrm>
        <a:off x="2255766" y="1715894"/>
        <a:ext cx="1915312" cy="586377"/>
      </dsp:txXfrm>
    </dsp:sp>
    <dsp:sp modelId="{94A38B81-4EDC-4920-85E7-C2ADE4C26BDA}">
      <dsp:nvSpPr>
        <dsp:cNvPr id="0" name=""/>
        <dsp:cNvSpPr/>
      </dsp:nvSpPr>
      <dsp:spPr>
        <a:xfrm>
          <a:off x="2255766" y="2348261"/>
          <a:ext cx="1915312" cy="897886"/>
        </a:xfrm>
        <a:prstGeom prst="rect">
          <a:avLst/>
        </a:prstGeom>
        <a:noFill/>
        <a:ln>
          <a:noFill/>
        </a:ln>
        <a:effectLst/>
      </dsp:spPr>
      <dsp:style>
        <a:lnRef idx="0">
          <a:scrgbClr r="0" g="0" b="0"/>
        </a:lnRef>
        <a:fillRef idx="0">
          <a:scrgbClr r="0" g="0" b="0"/>
        </a:fillRef>
        <a:effectRef idx="0">
          <a:scrgbClr r="0" g="0" b="0"/>
        </a:effectRef>
        <a:fontRef idx="minor"/>
      </dsp:style>
    </dsp:sp>
    <dsp:sp modelId="{75C0FD71-F8F2-4254-8231-02552B23F2EE}">
      <dsp:nvSpPr>
        <dsp:cNvPr id="0" name=""/>
        <dsp:cNvSpPr/>
      </dsp:nvSpPr>
      <dsp:spPr>
        <a:xfrm>
          <a:off x="5128734" y="946656"/>
          <a:ext cx="670359" cy="67035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DC38192-B1E5-4279-AAD6-ED49DE1C2451}">
      <dsp:nvSpPr>
        <dsp:cNvPr id="0" name=""/>
        <dsp:cNvSpPr/>
      </dsp:nvSpPr>
      <dsp:spPr>
        <a:xfrm>
          <a:off x="4506258" y="1715894"/>
          <a:ext cx="1915312" cy="5863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b="0" i="0" kern="1200"/>
            <a:t>reduce racial and economic disparities in homeownership</a:t>
          </a:r>
          <a:endParaRPr lang="en-US" sz="1400" kern="1200"/>
        </a:p>
      </dsp:txBody>
      <dsp:txXfrm>
        <a:off x="4506258" y="1715894"/>
        <a:ext cx="1915312" cy="586377"/>
      </dsp:txXfrm>
    </dsp:sp>
    <dsp:sp modelId="{1F59F265-4FA2-4A25-9616-B7C64DD6977F}">
      <dsp:nvSpPr>
        <dsp:cNvPr id="0" name=""/>
        <dsp:cNvSpPr/>
      </dsp:nvSpPr>
      <dsp:spPr>
        <a:xfrm>
          <a:off x="4506258" y="2348261"/>
          <a:ext cx="1915312" cy="897886"/>
        </a:xfrm>
        <a:prstGeom prst="rect">
          <a:avLst/>
        </a:prstGeom>
        <a:noFill/>
        <a:ln>
          <a:noFill/>
        </a:ln>
        <a:effectLst/>
      </dsp:spPr>
      <dsp:style>
        <a:lnRef idx="0">
          <a:scrgbClr r="0" g="0" b="0"/>
        </a:lnRef>
        <a:fillRef idx="0">
          <a:scrgbClr r="0" g="0" b="0"/>
        </a:fillRef>
        <a:effectRef idx="0">
          <a:scrgbClr r="0" g="0" b="0"/>
        </a:effectRef>
        <a:fontRef idx="minor"/>
      </dsp:style>
    </dsp:sp>
    <dsp:sp modelId="{7F1B699F-E85D-42D8-B9DB-AA90F758063F}">
      <dsp:nvSpPr>
        <dsp:cNvPr id="0" name=""/>
        <dsp:cNvSpPr/>
      </dsp:nvSpPr>
      <dsp:spPr>
        <a:xfrm>
          <a:off x="7379227" y="946656"/>
          <a:ext cx="670359" cy="67035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1D38D67-798C-4C8D-8A5D-3BA17A788D6D}">
      <dsp:nvSpPr>
        <dsp:cNvPr id="0" name=""/>
        <dsp:cNvSpPr/>
      </dsp:nvSpPr>
      <dsp:spPr>
        <a:xfrm>
          <a:off x="6756750" y="1715894"/>
          <a:ext cx="1915312" cy="5863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b="1" i="0" kern="1200"/>
            <a:t>It</a:t>
          </a:r>
          <a:r>
            <a:rPr lang="en-US" sz="1400" b="0" i="0" kern="1200"/>
            <a:t> </a:t>
          </a:r>
          <a:r>
            <a:rPr lang="en-US" sz="1400" b="1" i="0" kern="1200"/>
            <a:t>includes</a:t>
          </a:r>
          <a:endParaRPr lang="en-US" sz="1400" kern="1200"/>
        </a:p>
      </dsp:txBody>
      <dsp:txXfrm>
        <a:off x="6756750" y="1715894"/>
        <a:ext cx="1915312" cy="586377"/>
      </dsp:txXfrm>
    </dsp:sp>
    <dsp:sp modelId="{7285934A-86CC-4312-9625-244EACBA2A6B}">
      <dsp:nvSpPr>
        <dsp:cNvPr id="0" name=""/>
        <dsp:cNvSpPr/>
      </dsp:nvSpPr>
      <dsp:spPr>
        <a:xfrm>
          <a:off x="6756750" y="2348261"/>
          <a:ext cx="1915312" cy="897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dirty="0"/>
            <a:t>forgivable loans for down payments and closing costs</a:t>
          </a:r>
        </a:p>
        <a:p>
          <a:pPr marL="0" lvl="0" indent="0" algn="ctr" defTabSz="488950">
            <a:lnSpc>
              <a:spcPct val="90000"/>
            </a:lnSpc>
            <a:spcBef>
              <a:spcPct val="0"/>
            </a:spcBef>
            <a:spcAft>
              <a:spcPct val="35000"/>
            </a:spcAft>
            <a:buNone/>
          </a:pPr>
          <a:r>
            <a:rPr lang="en-US" sz="1100" b="1" kern="1200" dirty="0"/>
            <a:t>AND </a:t>
          </a:r>
          <a:endParaRPr lang="en-US" sz="1100" kern="1200" dirty="0"/>
        </a:p>
        <a:p>
          <a:pPr marL="0" lvl="0" indent="0" algn="ctr" defTabSz="488950">
            <a:lnSpc>
              <a:spcPct val="90000"/>
            </a:lnSpc>
            <a:spcBef>
              <a:spcPct val="0"/>
            </a:spcBef>
            <a:spcAft>
              <a:spcPct val="35000"/>
            </a:spcAft>
            <a:buNone/>
          </a:pPr>
          <a:r>
            <a:rPr lang="en-US" sz="1100" kern="1200" dirty="0"/>
            <a:t>several mortgage programs to fit each  borrower’s specific needs.</a:t>
          </a:r>
        </a:p>
      </dsp:txBody>
      <dsp:txXfrm>
        <a:off x="6756750" y="2348261"/>
        <a:ext cx="1915312" cy="897886"/>
      </dsp:txXfrm>
    </dsp:sp>
    <dsp:sp modelId="{20148097-78E9-4002-BB1C-9E2F4D29DCE8}">
      <dsp:nvSpPr>
        <dsp:cNvPr id="0" name=""/>
        <dsp:cNvSpPr/>
      </dsp:nvSpPr>
      <dsp:spPr>
        <a:xfrm>
          <a:off x="9629719" y="946656"/>
          <a:ext cx="670359" cy="67035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7753D6B-779E-4EF5-9564-465BC6D5E450}">
      <dsp:nvSpPr>
        <dsp:cNvPr id="0" name=""/>
        <dsp:cNvSpPr/>
      </dsp:nvSpPr>
      <dsp:spPr>
        <a:xfrm>
          <a:off x="9007242" y="1715894"/>
          <a:ext cx="1915312" cy="5863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kern="1200" dirty="0"/>
            <a:t>HUD APPROVED CREDIT COUNSELING COURSE IS REQUIRED</a:t>
          </a:r>
        </a:p>
      </dsp:txBody>
      <dsp:txXfrm>
        <a:off x="9007242" y="1715894"/>
        <a:ext cx="1915312" cy="586377"/>
      </dsp:txXfrm>
    </dsp:sp>
    <dsp:sp modelId="{AC824668-E4AC-4A5D-BBDA-42385F5A17E2}">
      <dsp:nvSpPr>
        <dsp:cNvPr id="0" name=""/>
        <dsp:cNvSpPr/>
      </dsp:nvSpPr>
      <dsp:spPr>
        <a:xfrm>
          <a:off x="9007242" y="2348261"/>
          <a:ext cx="1915312" cy="897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dirty="0"/>
            <a:t>The course can be on-line or in person</a:t>
          </a:r>
        </a:p>
        <a:p>
          <a:pPr marL="0" lvl="0" indent="0" algn="ctr" defTabSz="488950">
            <a:lnSpc>
              <a:spcPct val="90000"/>
            </a:lnSpc>
            <a:spcBef>
              <a:spcPct val="0"/>
            </a:spcBef>
            <a:spcAft>
              <a:spcPct val="35000"/>
            </a:spcAft>
            <a:buNone/>
          </a:pPr>
          <a:r>
            <a:rPr lang="en-US" sz="1100" b="1" kern="1200" dirty="0"/>
            <a:t>AND</a:t>
          </a:r>
        </a:p>
        <a:p>
          <a:pPr marL="0" lvl="0" indent="0" algn="ctr" defTabSz="488950">
            <a:lnSpc>
              <a:spcPct val="90000"/>
            </a:lnSpc>
            <a:spcBef>
              <a:spcPct val="0"/>
            </a:spcBef>
            <a:spcAft>
              <a:spcPct val="35000"/>
            </a:spcAft>
            <a:buNone/>
          </a:pPr>
          <a:r>
            <a:rPr lang="en-US" sz="1100" kern="1200"/>
            <a:t>A certificate of completion is required for each borrower</a:t>
          </a:r>
        </a:p>
      </dsp:txBody>
      <dsp:txXfrm>
        <a:off x="9007242" y="2348261"/>
        <a:ext cx="1915312" cy="89788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B855AD-7A66-3145-B005-A72AC3FAA785}">
      <dsp:nvSpPr>
        <dsp:cNvPr id="0" name=""/>
        <dsp:cNvSpPr/>
      </dsp:nvSpPr>
      <dsp:spPr>
        <a:xfrm>
          <a:off x="0" y="599"/>
          <a:ext cx="1121525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94BDFD-B406-E64F-8FED-A478B918E920}">
      <dsp:nvSpPr>
        <dsp:cNvPr id="0" name=""/>
        <dsp:cNvSpPr/>
      </dsp:nvSpPr>
      <dsp:spPr>
        <a:xfrm>
          <a:off x="0" y="599"/>
          <a:ext cx="11215255" cy="233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1" u="sng" kern="1200"/>
            <a:t>Maximum Income Limits </a:t>
          </a:r>
          <a:endParaRPr lang="en-US" sz="1000" kern="1200"/>
        </a:p>
      </dsp:txBody>
      <dsp:txXfrm>
        <a:off x="0" y="599"/>
        <a:ext cx="11215255" cy="233642"/>
      </dsp:txXfrm>
    </dsp:sp>
    <dsp:sp modelId="{3F80EAB7-0389-FA45-9F1B-78B565275078}">
      <dsp:nvSpPr>
        <dsp:cNvPr id="0" name=""/>
        <dsp:cNvSpPr/>
      </dsp:nvSpPr>
      <dsp:spPr>
        <a:xfrm>
          <a:off x="0" y="234241"/>
          <a:ext cx="1121525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538685-C865-AE47-9F86-401DB4BBAC2A}">
      <dsp:nvSpPr>
        <dsp:cNvPr id="0" name=""/>
        <dsp:cNvSpPr/>
      </dsp:nvSpPr>
      <dsp:spPr>
        <a:xfrm>
          <a:off x="0" y="234241"/>
          <a:ext cx="11215255" cy="233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1" kern="1200" dirty="0"/>
            <a:t>Counties 							1-2 Family Household		3+ Family Household</a:t>
          </a:r>
          <a:endParaRPr lang="en-US" sz="1000" kern="1200" dirty="0"/>
        </a:p>
      </dsp:txBody>
      <dsp:txXfrm>
        <a:off x="0" y="234241"/>
        <a:ext cx="11215255" cy="233642"/>
      </dsp:txXfrm>
    </dsp:sp>
    <dsp:sp modelId="{A73BBC12-AF21-8C46-B1D0-CACA68468F31}">
      <dsp:nvSpPr>
        <dsp:cNvPr id="0" name=""/>
        <dsp:cNvSpPr/>
      </dsp:nvSpPr>
      <dsp:spPr>
        <a:xfrm>
          <a:off x="0" y="467883"/>
          <a:ext cx="1121525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9028C1-1072-3E4F-BE8D-608B71943830}">
      <dsp:nvSpPr>
        <dsp:cNvPr id="0" name=""/>
        <dsp:cNvSpPr/>
      </dsp:nvSpPr>
      <dsp:spPr>
        <a:xfrm>
          <a:off x="0" y="467883"/>
          <a:ext cx="11215255" cy="233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dirty="0"/>
            <a:t>Atlantic, Burlington, Camden, Cape May					 $148,200 			$172,900</a:t>
          </a:r>
        </a:p>
      </dsp:txBody>
      <dsp:txXfrm>
        <a:off x="0" y="467883"/>
        <a:ext cx="11215255" cy="233642"/>
      </dsp:txXfrm>
    </dsp:sp>
    <dsp:sp modelId="{8A44FB8A-4AEF-7A40-A765-B303A32EC20E}">
      <dsp:nvSpPr>
        <dsp:cNvPr id="0" name=""/>
        <dsp:cNvSpPr/>
      </dsp:nvSpPr>
      <dsp:spPr>
        <a:xfrm>
          <a:off x="0" y="701525"/>
          <a:ext cx="1121525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C98FD6-6183-0348-83FA-FB9889B6F4D8}">
      <dsp:nvSpPr>
        <dsp:cNvPr id="0" name=""/>
        <dsp:cNvSpPr/>
      </dsp:nvSpPr>
      <dsp:spPr>
        <a:xfrm>
          <a:off x="0" y="701525"/>
          <a:ext cx="11215255" cy="233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a:t>Cumberland, Essex, Gloucester, Hudson,</a:t>
          </a:r>
        </a:p>
      </dsp:txBody>
      <dsp:txXfrm>
        <a:off x="0" y="701525"/>
        <a:ext cx="11215255" cy="233642"/>
      </dsp:txXfrm>
    </dsp:sp>
    <dsp:sp modelId="{593F8AB9-3CD1-6C43-9817-D5A69AD4CE47}">
      <dsp:nvSpPr>
        <dsp:cNvPr id="0" name=""/>
        <dsp:cNvSpPr/>
      </dsp:nvSpPr>
      <dsp:spPr>
        <a:xfrm>
          <a:off x="0" y="935167"/>
          <a:ext cx="1121525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4FBF24-F3F0-AF4A-BAAB-FA706C40EA37}">
      <dsp:nvSpPr>
        <dsp:cNvPr id="0" name=""/>
        <dsp:cNvSpPr/>
      </dsp:nvSpPr>
      <dsp:spPr>
        <a:xfrm>
          <a:off x="0" y="935167"/>
          <a:ext cx="11215255" cy="233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a:t>Morris, Salem, Sussex, Warren &amp; Union</a:t>
          </a:r>
        </a:p>
      </dsp:txBody>
      <dsp:txXfrm>
        <a:off x="0" y="935167"/>
        <a:ext cx="11215255" cy="233642"/>
      </dsp:txXfrm>
    </dsp:sp>
    <dsp:sp modelId="{773C7162-9494-DD4B-876D-053BB0FEE521}">
      <dsp:nvSpPr>
        <dsp:cNvPr id="0" name=""/>
        <dsp:cNvSpPr/>
      </dsp:nvSpPr>
      <dsp:spPr>
        <a:xfrm>
          <a:off x="0" y="1168809"/>
          <a:ext cx="1121525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3D5ED9-F45C-B543-8514-1D12AEB5E249}">
      <dsp:nvSpPr>
        <dsp:cNvPr id="0" name=""/>
        <dsp:cNvSpPr/>
      </dsp:nvSpPr>
      <dsp:spPr>
        <a:xfrm>
          <a:off x="0" y="1168809"/>
          <a:ext cx="11215255" cy="233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dirty="0"/>
            <a:t>Mercer 									$150,240 			$175,280</a:t>
          </a:r>
        </a:p>
      </dsp:txBody>
      <dsp:txXfrm>
        <a:off x="0" y="1168809"/>
        <a:ext cx="11215255" cy="233642"/>
      </dsp:txXfrm>
    </dsp:sp>
    <dsp:sp modelId="{949C7292-CEB6-BC4C-A3BD-8703CAD236B0}">
      <dsp:nvSpPr>
        <dsp:cNvPr id="0" name=""/>
        <dsp:cNvSpPr/>
      </dsp:nvSpPr>
      <dsp:spPr>
        <a:xfrm>
          <a:off x="0" y="1402452"/>
          <a:ext cx="1121525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3BBC3D-A031-1049-BA0E-29AEAB6196DE}">
      <dsp:nvSpPr>
        <dsp:cNvPr id="0" name=""/>
        <dsp:cNvSpPr/>
      </dsp:nvSpPr>
      <dsp:spPr>
        <a:xfrm>
          <a:off x="0" y="1402452"/>
          <a:ext cx="11215255" cy="233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dirty="0"/>
            <a:t>Monmouth &amp; Ocean 							$151,440 			$176,680</a:t>
          </a:r>
        </a:p>
      </dsp:txBody>
      <dsp:txXfrm>
        <a:off x="0" y="1402452"/>
        <a:ext cx="11215255" cy="233642"/>
      </dsp:txXfrm>
    </dsp:sp>
    <dsp:sp modelId="{70E8A0ED-3AD2-2C4C-AF4D-72FA33B59DF5}">
      <dsp:nvSpPr>
        <dsp:cNvPr id="0" name=""/>
        <dsp:cNvSpPr/>
      </dsp:nvSpPr>
      <dsp:spPr>
        <a:xfrm>
          <a:off x="0" y="1636094"/>
          <a:ext cx="1121525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5C9303-5135-C944-9627-B6328E278D39}">
      <dsp:nvSpPr>
        <dsp:cNvPr id="0" name=""/>
        <dsp:cNvSpPr/>
      </dsp:nvSpPr>
      <dsp:spPr>
        <a:xfrm>
          <a:off x="0" y="1636094"/>
          <a:ext cx="11215255" cy="233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dirty="0"/>
            <a:t>Bergen &amp; Passaic 							$152,040 			$177,380 </a:t>
          </a:r>
        </a:p>
      </dsp:txBody>
      <dsp:txXfrm>
        <a:off x="0" y="1636094"/>
        <a:ext cx="11215255" cy="233642"/>
      </dsp:txXfrm>
    </dsp:sp>
    <dsp:sp modelId="{42582146-7992-7A4E-A7D6-9AA472884E6E}">
      <dsp:nvSpPr>
        <dsp:cNvPr id="0" name=""/>
        <dsp:cNvSpPr/>
      </dsp:nvSpPr>
      <dsp:spPr>
        <a:xfrm>
          <a:off x="0" y="1869736"/>
          <a:ext cx="1121525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FB46A7-6317-1649-8FE0-10D6ADACFC23}">
      <dsp:nvSpPr>
        <dsp:cNvPr id="0" name=""/>
        <dsp:cNvSpPr/>
      </dsp:nvSpPr>
      <dsp:spPr>
        <a:xfrm>
          <a:off x="0" y="1869736"/>
          <a:ext cx="11215255" cy="233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dirty="0"/>
            <a:t>Hunterdon, Middlesex &amp; Somerset 					$166,200 			$193,900</a:t>
          </a:r>
        </a:p>
      </dsp:txBody>
      <dsp:txXfrm>
        <a:off x="0" y="1869736"/>
        <a:ext cx="11215255" cy="233642"/>
      </dsp:txXfrm>
    </dsp:sp>
    <dsp:sp modelId="{A490F0F0-1D8C-EB44-89A3-D752F9E80429}">
      <dsp:nvSpPr>
        <dsp:cNvPr id="0" name=""/>
        <dsp:cNvSpPr/>
      </dsp:nvSpPr>
      <dsp:spPr>
        <a:xfrm>
          <a:off x="0" y="2103378"/>
          <a:ext cx="1121525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A3EAFF-1145-F54F-AFC6-9FB08189A6A0}">
      <dsp:nvSpPr>
        <dsp:cNvPr id="0" name=""/>
        <dsp:cNvSpPr/>
      </dsp:nvSpPr>
      <dsp:spPr>
        <a:xfrm>
          <a:off x="0" y="2103378"/>
          <a:ext cx="11215255" cy="233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1" u="sng" kern="1200"/>
            <a:t>Maximum Purchase Price Limits </a:t>
          </a:r>
          <a:endParaRPr lang="en-US" sz="1000" kern="1200"/>
        </a:p>
      </dsp:txBody>
      <dsp:txXfrm>
        <a:off x="0" y="2103378"/>
        <a:ext cx="11215255" cy="233642"/>
      </dsp:txXfrm>
    </dsp:sp>
    <dsp:sp modelId="{77A50E7A-AB1C-BC4E-B191-34A5A6293471}">
      <dsp:nvSpPr>
        <dsp:cNvPr id="0" name=""/>
        <dsp:cNvSpPr/>
      </dsp:nvSpPr>
      <dsp:spPr>
        <a:xfrm>
          <a:off x="0" y="2337020"/>
          <a:ext cx="1121525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CDB824-9954-7140-8555-9FAF93DFA361}">
      <dsp:nvSpPr>
        <dsp:cNvPr id="0" name=""/>
        <dsp:cNvSpPr/>
      </dsp:nvSpPr>
      <dsp:spPr>
        <a:xfrm>
          <a:off x="0" y="2337020"/>
          <a:ext cx="11215255" cy="233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1" kern="1200" dirty="0"/>
            <a:t>Counties 							1 - Family 		2 - Family 		3 - Family 		4 – Family</a:t>
          </a:r>
          <a:endParaRPr lang="en-US" sz="1000" kern="1200" dirty="0"/>
        </a:p>
      </dsp:txBody>
      <dsp:txXfrm>
        <a:off x="0" y="2337020"/>
        <a:ext cx="11215255" cy="233642"/>
      </dsp:txXfrm>
    </dsp:sp>
    <dsp:sp modelId="{987E1DC4-732C-DF4E-9AA2-DB3A9CDFBB21}">
      <dsp:nvSpPr>
        <dsp:cNvPr id="0" name=""/>
        <dsp:cNvSpPr/>
      </dsp:nvSpPr>
      <dsp:spPr>
        <a:xfrm>
          <a:off x="0" y="2570663"/>
          <a:ext cx="1121525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0A473F-02C0-4243-AA8E-941C3A265E71}">
      <dsp:nvSpPr>
        <dsp:cNvPr id="0" name=""/>
        <dsp:cNvSpPr/>
      </dsp:nvSpPr>
      <dsp:spPr>
        <a:xfrm>
          <a:off x="0" y="2570663"/>
          <a:ext cx="11215255" cy="233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dirty="0"/>
            <a:t>Atlantic, Cumberland						$588,104 		$753,025 		$910,164 		$1,131,156 </a:t>
          </a:r>
        </a:p>
      </dsp:txBody>
      <dsp:txXfrm>
        <a:off x="0" y="2570663"/>
        <a:ext cx="11215255" cy="233642"/>
      </dsp:txXfrm>
    </dsp:sp>
    <dsp:sp modelId="{F08F2691-E50F-E846-B29A-BE44391E4227}">
      <dsp:nvSpPr>
        <dsp:cNvPr id="0" name=""/>
        <dsp:cNvSpPr/>
      </dsp:nvSpPr>
      <dsp:spPr>
        <a:xfrm>
          <a:off x="0" y="2804305"/>
          <a:ext cx="1121525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143B44-809E-B94A-A2A4-C13A32961676}">
      <dsp:nvSpPr>
        <dsp:cNvPr id="0" name=""/>
        <dsp:cNvSpPr/>
      </dsp:nvSpPr>
      <dsp:spPr>
        <a:xfrm>
          <a:off x="0" y="2804305"/>
          <a:ext cx="11215255" cy="233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a:t>Mercer, Warren </a:t>
          </a:r>
        </a:p>
      </dsp:txBody>
      <dsp:txXfrm>
        <a:off x="0" y="2804305"/>
        <a:ext cx="11215255" cy="233642"/>
      </dsp:txXfrm>
    </dsp:sp>
    <dsp:sp modelId="{A1D32CF9-503D-284A-AD72-B0C5FF7359CE}">
      <dsp:nvSpPr>
        <dsp:cNvPr id="0" name=""/>
        <dsp:cNvSpPr/>
      </dsp:nvSpPr>
      <dsp:spPr>
        <a:xfrm>
          <a:off x="0" y="3037947"/>
          <a:ext cx="1121525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72CAC7-8492-8D41-88CE-CE696B870755}">
      <dsp:nvSpPr>
        <dsp:cNvPr id="0" name=""/>
        <dsp:cNvSpPr/>
      </dsp:nvSpPr>
      <dsp:spPr>
        <a:xfrm>
          <a:off x="0" y="3037947"/>
          <a:ext cx="11215255" cy="233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dirty="0"/>
            <a:t>Burlington, Camden 						$659,084 		$843,726 		$1,019,897 		$1,267,459</a:t>
          </a:r>
        </a:p>
      </dsp:txBody>
      <dsp:txXfrm>
        <a:off x="0" y="3037947"/>
        <a:ext cx="11215255" cy="233642"/>
      </dsp:txXfrm>
    </dsp:sp>
    <dsp:sp modelId="{C53E7CEE-47C7-4043-AFAD-0DAA751D2C69}">
      <dsp:nvSpPr>
        <dsp:cNvPr id="0" name=""/>
        <dsp:cNvSpPr/>
      </dsp:nvSpPr>
      <dsp:spPr>
        <a:xfrm>
          <a:off x="0" y="3271589"/>
          <a:ext cx="1121525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9F6226-68A7-474C-985F-1CB30800E700}">
      <dsp:nvSpPr>
        <dsp:cNvPr id="0" name=""/>
        <dsp:cNvSpPr/>
      </dsp:nvSpPr>
      <dsp:spPr>
        <a:xfrm>
          <a:off x="0" y="3271589"/>
          <a:ext cx="11215255" cy="233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a:t>Gloucester &amp; Salem </a:t>
          </a:r>
        </a:p>
      </dsp:txBody>
      <dsp:txXfrm>
        <a:off x="0" y="3271589"/>
        <a:ext cx="11215255" cy="233642"/>
      </dsp:txXfrm>
    </dsp:sp>
    <dsp:sp modelId="{EFE3E6BA-F7C0-6E43-A49E-E7953FD22183}">
      <dsp:nvSpPr>
        <dsp:cNvPr id="0" name=""/>
        <dsp:cNvSpPr/>
      </dsp:nvSpPr>
      <dsp:spPr>
        <a:xfrm>
          <a:off x="0" y="3505231"/>
          <a:ext cx="1121525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2A4C3C-8E98-0642-8D9F-4E520B903148}">
      <dsp:nvSpPr>
        <dsp:cNvPr id="0" name=""/>
        <dsp:cNvSpPr/>
      </dsp:nvSpPr>
      <dsp:spPr>
        <a:xfrm>
          <a:off x="0" y="3505231"/>
          <a:ext cx="11215255" cy="233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dirty="0"/>
            <a:t>Cape May 							$683,441 		$874,937 		$1,057,586 		$1,314,304</a:t>
          </a:r>
        </a:p>
      </dsp:txBody>
      <dsp:txXfrm>
        <a:off x="0" y="3505231"/>
        <a:ext cx="11215255" cy="233642"/>
      </dsp:txXfrm>
    </dsp:sp>
    <dsp:sp modelId="{B1E59519-ED81-714D-8200-7851394C9987}">
      <dsp:nvSpPr>
        <dsp:cNvPr id="0" name=""/>
        <dsp:cNvSpPr/>
      </dsp:nvSpPr>
      <dsp:spPr>
        <a:xfrm>
          <a:off x="0" y="3738874"/>
          <a:ext cx="1121525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0194F8-F275-D541-BBDC-03384061FF62}">
      <dsp:nvSpPr>
        <dsp:cNvPr id="0" name=""/>
        <dsp:cNvSpPr/>
      </dsp:nvSpPr>
      <dsp:spPr>
        <a:xfrm>
          <a:off x="0" y="3738874"/>
          <a:ext cx="11215255" cy="233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dirty="0"/>
            <a:t>Bergen, Essex, Hudson 						$1,357,164 		$1,737,767 		$2,100,407 		$2,610,419</a:t>
          </a:r>
        </a:p>
      </dsp:txBody>
      <dsp:txXfrm>
        <a:off x="0" y="3738874"/>
        <a:ext cx="11215255" cy="233642"/>
      </dsp:txXfrm>
    </dsp:sp>
    <dsp:sp modelId="{B85EC65C-14C7-6C42-A357-95FBBEEA576A}">
      <dsp:nvSpPr>
        <dsp:cNvPr id="0" name=""/>
        <dsp:cNvSpPr/>
      </dsp:nvSpPr>
      <dsp:spPr>
        <a:xfrm>
          <a:off x="0" y="3972516"/>
          <a:ext cx="1121525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EF5050-7C1B-E04C-A12A-4630DA120FA6}">
      <dsp:nvSpPr>
        <dsp:cNvPr id="0" name=""/>
        <dsp:cNvSpPr/>
      </dsp:nvSpPr>
      <dsp:spPr>
        <a:xfrm>
          <a:off x="0" y="3972516"/>
          <a:ext cx="11215255" cy="233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a:t>Hunterdon, Middlesex </a:t>
          </a:r>
        </a:p>
      </dsp:txBody>
      <dsp:txXfrm>
        <a:off x="0" y="3972516"/>
        <a:ext cx="11215255" cy="233642"/>
      </dsp:txXfrm>
    </dsp:sp>
    <dsp:sp modelId="{DDA0D636-0ED0-3642-903A-544B2EE40AA1}">
      <dsp:nvSpPr>
        <dsp:cNvPr id="0" name=""/>
        <dsp:cNvSpPr/>
      </dsp:nvSpPr>
      <dsp:spPr>
        <a:xfrm>
          <a:off x="0" y="4206158"/>
          <a:ext cx="1121525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99813C-9640-704B-A332-FDB17CE064E2}">
      <dsp:nvSpPr>
        <dsp:cNvPr id="0" name=""/>
        <dsp:cNvSpPr/>
      </dsp:nvSpPr>
      <dsp:spPr>
        <a:xfrm>
          <a:off x="0" y="4206158"/>
          <a:ext cx="11215255" cy="233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a:t>Monmouth, Morris</a:t>
          </a:r>
        </a:p>
      </dsp:txBody>
      <dsp:txXfrm>
        <a:off x="0" y="4206158"/>
        <a:ext cx="11215255" cy="233642"/>
      </dsp:txXfrm>
    </dsp:sp>
    <dsp:sp modelId="{49FA3C20-4B3D-844D-A3B8-A59A34CD82BB}">
      <dsp:nvSpPr>
        <dsp:cNvPr id="0" name=""/>
        <dsp:cNvSpPr/>
      </dsp:nvSpPr>
      <dsp:spPr>
        <a:xfrm>
          <a:off x="0" y="4439800"/>
          <a:ext cx="1121525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2E4BE3-B7AB-7C47-84F2-F2EC7DFBD3BF}">
      <dsp:nvSpPr>
        <dsp:cNvPr id="0" name=""/>
        <dsp:cNvSpPr/>
      </dsp:nvSpPr>
      <dsp:spPr>
        <a:xfrm>
          <a:off x="0" y="4439800"/>
          <a:ext cx="11215255" cy="233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a:t>Ocean, Passaic, Somerset </a:t>
          </a:r>
        </a:p>
      </dsp:txBody>
      <dsp:txXfrm>
        <a:off x="0" y="4439800"/>
        <a:ext cx="11215255" cy="233642"/>
      </dsp:txXfrm>
    </dsp:sp>
    <dsp:sp modelId="{6691F721-93D0-6443-AB8B-7A9E29E4F330}">
      <dsp:nvSpPr>
        <dsp:cNvPr id="0" name=""/>
        <dsp:cNvSpPr/>
      </dsp:nvSpPr>
      <dsp:spPr>
        <a:xfrm>
          <a:off x="0" y="4673442"/>
          <a:ext cx="1121525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B92BDA-65F4-FB46-B64F-BFDE87E43341}">
      <dsp:nvSpPr>
        <dsp:cNvPr id="0" name=""/>
        <dsp:cNvSpPr/>
      </dsp:nvSpPr>
      <dsp:spPr>
        <a:xfrm>
          <a:off x="0" y="4673442"/>
          <a:ext cx="11215255" cy="233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a:t>Sussex, Union</a:t>
          </a:r>
        </a:p>
      </dsp:txBody>
      <dsp:txXfrm>
        <a:off x="0" y="4673442"/>
        <a:ext cx="11215255" cy="23364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438138-2CC1-D141-85B3-CF14EDC26128}">
      <dsp:nvSpPr>
        <dsp:cNvPr id="0" name=""/>
        <dsp:cNvSpPr/>
      </dsp:nvSpPr>
      <dsp:spPr>
        <a:xfrm>
          <a:off x="0" y="246428"/>
          <a:ext cx="10515600" cy="9149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Down payment requirements are based on the mortgage insurer or guarantor’s guidelines. </a:t>
          </a:r>
        </a:p>
      </dsp:txBody>
      <dsp:txXfrm>
        <a:off x="44664" y="291092"/>
        <a:ext cx="10426272" cy="825612"/>
      </dsp:txXfrm>
    </dsp:sp>
    <dsp:sp modelId="{A96B9334-416F-4C4F-BE33-15D4B432CF41}">
      <dsp:nvSpPr>
        <dsp:cNvPr id="0" name=""/>
        <dsp:cNvSpPr/>
      </dsp:nvSpPr>
      <dsp:spPr>
        <a:xfrm>
          <a:off x="0" y="1227608"/>
          <a:ext cx="10515600" cy="9149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Borrower may fund down payment and closing costs through NJHMFA’s Down Payment Assistance Program, which provides eligible borrowers with up to $22,000. </a:t>
          </a:r>
        </a:p>
      </dsp:txBody>
      <dsp:txXfrm>
        <a:off x="44664" y="1272272"/>
        <a:ext cx="10426272" cy="825612"/>
      </dsp:txXfrm>
    </dsp:sp>
    <dsp:sp modelId="{8B718BBC-902C-AA42-9A89-EB4FEDD2A39B}">
      <dsp:nvSpPr>
        <dsp:cNvPr id="0" name=""/>
        <dsp:cNvSpPr/>
      </dsp:nvSpPr>
      <dsp:spPr>
        <a:xfrm>
          <a:off x="0" y="2208789"/>
          <a:ext cx="10515600" cy="9149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a:t>FHA</a:t>
          </a:r>
          <a:r>
            <a:rPr lang="en-US" sz="2300" kern="1200"/>
            <a:t> requires 3.5% down payment. </a:t>
          </a:r>
        </a:p>
      </dsp:txBody>
      <dsp:txXfrm>
        <a:off x="44664" y="2253453"/>
        <a:ext cx="10426272" cy="825612"/>
      </dsp:txXfrm>
    </dsp:sp>
    <dsp:sp modelId="{2A98ACB9-2B17-4942-800C-4D6BBB8E54E9}">
      <dsp:nvSpPr>
        <dsp:cNvPr id="0" name=""/>
        <dsp:cNvSpPr/>
      </dsp:nvSpPr>
      <dsp:spPr>
        <a:xfrm>
          <a:off x="0" y="3189969"/>
          <a:ext cx="10515600" cy="9149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VA, and USDA may allow for no down payment. </a:t>
          </a:r>
        </a:p>
      </dsp:txBody>
      <dsp:txXfrm>
        <a:off x="44664" y="3234633"/>
        <a:ext cx="10426272" cy="82561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B8C14B-5D0F-9F4D-80D3-EBA055277C2F}">
      <dsp:nvSpPr>
        <dsp:cNvPr id="0" name=""/>
        <dsp:cNvSpPr/>
      </dsp:nvSpPr>
      <dsp:spPr>
        <a:xfrm>
          <a:off x="1283" y="314546"/>
          <a:ext cx="4505585" cy="2861046"/>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554262-2FD0-FC40-8DE0-39129EAF1CE2}">
      <dsp:nvSpPr>
        <dsp:cNvPr id="0" name=""/>
        <dsp:cNvSpPr/>
      </dsp:nvSpPr>
      <dsp:spPr>
        <a:xfrm>
          <a:off x="501904" y="790136"/>
          <a:ext cx="4505585" cy="2861046"/>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401k and other retirement funds can often be used without penalty, check with your retirement funds manager to confirm. </a:t>
          </a:r>
        </a:p>
      </dsp:txBody>
      <dsp:txXfrm>
        <a:off x="585701" y="873933"/>
        <a:ext cx="4337991" cy="2693452"/>
      </dsp:txXfrm>
    </dsp:sp>
    <dsp:sp modelId="{89C27C6F-637A-FE47-9121-1D7BE51BF105}">
      <dsp:nvSpPr>
        <dsp:cNvPr id="0" name=""/>
        <dsp:cNvSpPr/>
      </dsp:nvSpPr>
      <dsp:spPr>
        <a:xfrm>
          <a:off x="5508110" y="314546"/>
          <a:ext cx="4505585" cy="2861046"/>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F61266-DEAE-D54B-A416-1E89D4D5AD9B}">
      <dsp:nvSpPr>
        <dsp:cNvPr id="0" name=""/>
        <dsp:cNvSpPr/>
      </dsp:nvSpPr>
      <dsp:spPr>
        <a:xfrm>
          <a:off x="6008730" y="790136"/>
          <a:ext cx="4505585" cy="2861046"/>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Retirement funds can be used to calculate assets. </a:t>
          </a:r>
        </a:p>
      </dsp:txBody>
      <dsp:txXfrm>
        <a:off x="6092527" y="873933"/>
        <a:ext cx="4337991" cy="269345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DEF552-7D60-4774-9D5B-64889F8992FD}">
      <dsp:nvSpPr>
        <dsp:cNvPr id="0" name=""/>
        <dsp:cNvSpPr/>
      </dsp:nvSpPr>
      <dsp:spPr>
        <a:xfrm>
          <a:off x="0" y="1805"/>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861F09-5FFD-4E02-AA22-DE294F716646}">
      <dsp:nvSpPr>
        <dsp:cNvPr id="0" name=""/>
        <dsp:cNvSpPr/>
      </dsp:nvSpPr>
      <dsp:spPr>
        <a:xfrm>
          <a:off x="276881" y="207750"/>
          <a:ext cx="503420" cy="5034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27696D-5C26-4C23-ADDB-4D1CDDC1FC44}">
      <dsp:nvSpPr>
        <dsp:cNvPr id="0" name=""/>
        <dsp:cNvSpPr/>
      </dsp:nvSpPr>
      <dsp:spPr>
        <a:xfrm>
          <a:off x="1057183" y="1805"/>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dirty="0"/>
            <a:t>For most of these programs, gift funds are allowed if needed. </a:t>
          </a:r>
        </a:p>
      </dsp:txBody>
      <dsp:txXfrm>
        <a:off x="1057183" y="1805"/>
        <a:ext cx="9458416" cy="915310"/>
      </dsp:txXfrm>
    </dsp:sp>
    <dsp:sp modelId="{FC73869F-6AEE-445D-8FC0-EA3B16950D62}">
      <dsp:nvSpPr>
        <dsp:cNvPr id="0" name=""/>
        <dsp:cNvSpPr/>
      </dsp:nvSpPr>
      <dsp:spPr>
        <a:xfrm>
          <a:off x="0" y="1145944"/>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BB31A0-D846-4515-BADC-8BA19205FA18}">
      <dsp:nvSpPr>
        <dsp:cNvPr id="0" name=""/>
        <dsp:cNvSpPr/>
      </dsp:nvSpPr>
      <dsp:spPr>
        <a:xfrm>
          <a:off x="276881" y="1351889"/>
          <a:ext cx="503420" cy="5034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AB5841-8753-466A-867F-D9124F9F1787}">
      <dsp:nvSpPr>
        <dsp:cNvPr id="0" name=""/>
        <dsp:cNvSpPr/>
      </dsp:nvSpPr>
      <dsp:spPr>
        <a:xfrm>
          <a:off x="1057183" y="1145944"/>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a:t>Gifts must come from a direct family member. </a:t>
          </a:r>
        </a:p>
      </dsp:txBody>
      <dsp:txXfrm>
        <a:off x="1057183" y="1145944"/>
        <a:ext cx="9458416" cy="915310"/>
      </dsp:txXfrm>
    </dsp:sp>
    <dsp:sp modelId="{3809CF15-DC65-4431-B038-8BC9F990A9B0}">
      <dsp:nvSpPr>
        <dsp:cNvPr id="0" name=""/>
        <dsp:cNvSpPr/>
      </dsp:nvSpPr>
      <dsp:spPr>
        <a:xfrm>
          <a:off x="0" y="2290082"/>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7291F5-9E2F-4F08-A718-EE1D93128DD0}">
      <dsp:nvSpPr>
        <dsp:cNvPr id="0" name=""/>
        <dsp:cNvSpPr/>
      </dsp:nvSpPr>
      <dsp:spPr>
        <a:xfrm>
          <a:off x="276881" y="2496027"/>
          <a:ext cx="503420" cy="5034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EE96BB-E1D2-4ED6-8201-D77AF9F5BE9D}">
      <dsp:nvSpPr>
        <dsp:cNvPr id="0" name=""/>
        <dsp:cNvSpPr/>
      </dsp:nvSpPr>
      <dsp:spPr>
        <a:xfrm>
          <a:off x="1057183" y="2290082"/>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a:t>There is no need to have 20% or more in the bank, using gifts from family members and retirement funds can get you where the bank will be satisfied.</a:t>
          </a:r>
        </a:p>
      </dsp:txBody>
      <dsp:txXfrm>
        <a:off x="1057183" y="2290082"/>
        <a:ext cx="9458416" cy="915310"/>
      </dsp:txXfrm>
    </dsp:sp>
    <dsp:sp modelId="{E7A48756-AFE6-457E-915E-C2D0BD96BA76}">
      <dsp:nvSpPr>
        <dsp:cNvPr id="0" name=""/>
        <dsp:cNvSpPr/>
      </dsp:nvSpPr>
      <dsp:spPr>
        <a:xfrm>
          <a:off x="0" y="3434221"/>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2F5673-0C98-4F14-95C4-C66D2D596DB9}">
      <dsp:nvSpPr>
        <dsp:cNvPr id="0" name=""/>
        <dsp:cNvSpPr/>
      </dsp:nvSpPr>
      <dsp:spPr>
        <a:xfrm>
          <a:off x="276881" y="3640166"/>
          <a:ext cx="503420" cy="5034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11F921-5DEA-45E6-8F62-84E5D5081B27}">
      <dsp:nvSpPr>
        <dsp:cNvPr id="0" name=""/>
        <dsp:cNvSpPr/>
      </dsp:nvSpPr>
      <dsp:spPr>
        <a:xfrm>
          <a:off x="1057183" y="3434221"/>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a:t>Sellers can also cover some/all of buyers closing costs.</a:t>
          </a:r>
        </a:p>
      </dsp:txBody>
      <dsp:txXfrm>
        <a:off x="1057183" y="3434221"/>
        <a:ext cx="9458416" cy="91531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904A4F-4E13-4D32-A978-CCF700CAF3A6}">
      <dsp:nvSpPr>
        <dsp:cNvPr id="0" name=""/>
        <dsp:cNvSpPr/>
      </dsp:nvSpPr>
      <dsp:spPr>
        <a:xfrm>
          <a:off x="212335" y="469890"/>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FE07EA-B79F-4F0C-ABE6-3108B5D576E6}">
      <dsp:nvSpPr>
        <dsp:cNvPr id="0" name=""/>
        <dsp:cNvSpPr/>
      </dsp:nvSpPr>
      <dsp:spPr>
        <a:xfrm>
          <a:off x="492877" y="750432"/>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268D5C-76DF-4C38-8D91-7641F0332E3D}">
      <dsp:nvSpPr>
        <dsp:cNvPr id="0" name=""/>
        <dsp:cNvSpPr/>
      </dsp:nvSpPr>
      <dsp:spPr>
        <a:xfrm>
          <a:off x="1834517"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100000"/>
            </a:lnSpc>
            <a:spcBef>
              <a:spcPct val="0"/>
            </a:spcBef>
            <a:spcAft>
              <a:spcPct val="35000"/>
            </a:spcAft>
            <a:buNone/>
          </a:pPr>
          <a:r>
            <a:rPr lang="en-US" sz="2100" kern="1200"/>
            <a:t>With the DPA program the state sets the interest rate for the bulk of what's being borrowed </a:t>
          </a:r>
        </a:p>
      </dsp:txBody>
      <dsp:txXfrm>
        <a:off x="1834517" y="469890"/>
        <a:ext cx="3148942" cy="1335915"/>
      </dsp:txXfrm>
    </dsp:sp>
    <dsp:sp modelId="{1BB5C996-B694-4073-A313-5B6ED6F62DBB}">
      <dsp:nvSpPr>
        <dsp:cNvPr id="0" name=""/>
        <dsp:cNvSpPr/>
      </dsp:nvSpPr>
      <dsp:spPr>
        <a:xfrm>
          <a:off x="5532139" y="469890"/>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942D33-4CA8-4388-AE81-A6416D79C4DD}">
      <dsp:nvSpPr>
        <dsp:cNvPr id="0" name=""/>
        <dsp:cNvSpPr/>
      </dsp:nvSpPr>
      <dsp:spPr>
        <a:xfrm>
          <a:off x="5812681" y="750432"/>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65B606-F12A-4398-893B-7E1165DD671B}">
      <dsp:nvSpPr>
        <dsp:cNvPr id="0" name=""/>
        <dsp:cNvSpPr/>
      </dsp:nvSpPr>
      <dsp:spPr>
        <a:xfrm>
          <a:off x="7154322"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100000"/>
            </a:lnSpc>
            <a:spcBef>
              <a:spcPct val="0"/>
            </a:spcBef>
            <a:spcAft>
              <a:spcPct val="35000"/>
            </a:spcAft>
            <a:buNone/>
          </a:pPr>
          <a:r>
            <a:rPr lang="en-US" sz="2100" kern="1200"/>
            <a:t>Buyers therefore do not need to do the normal “mortgage shopping” process </a:t>
          </a:r>
        </a:p>
      </dsp:txBody>
      <dsp:txXfrm>
        <a:off x="7154322" y="469890"/>
        <a:ext cx="3148942" cy="1335915"/>
      </dsp:txXfrm>
    </dsp:sp>
    <dsp:sp modelId="{E1642D3F-181A-4749-B461-906C2A32BEF8}">
      <dsp:nvSpPr>
        <dsp:cNvPr id="0" name=""/>
        <dsp:cNvSpPr/>
      </dsp:nvSpPr>
      <dsp:spPr>
        <a:xfrm>
          <a:off x="212335" y="2545532"/>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D55E0D-6C5D-4181-A0C4-F0B59F123CFA}">
      <dsp:nvSpPr>
        <dsp:cNvPr id="0" name=""/>
        <dsp:cNvSpPr/>
      </dsp:nvSpPr>
      <dsp:spPr>
        <a:xfrm>
          <a:off x="492877" y="2826074"/>
          <a:ext cx="774830" cy="774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FDB410-55E7-4CC4-8BA5-C76DAA945B96}">
      <dsp:nvSpPr>
        <dsp:cNvPr id="0" name=""/>
        <dsp:cNvSpPr/>
      </dsp:nvSpPr>
      <dsp:spPr>
        <a:xfrm>
          <a:off x="1834517"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100000"/>
            </a:lnSpc>
            <a:spcBef>
              <a:spcPct val="0"/>
            </a:spcBef>
            <a:spcAft>
              <a:spcPct val="35000"/>
            </a:spcAft>
            <a:buNone/>
          </a:pPr>
          <a:r>
            <a:rPr lang="en-US" sz="2100" kern="1200"/>
            <a:t>No need to look for the best rates or finding a lender who is an expert at these programs</a:t>
          </a:r>
        </a:p>
      </dsp:txBody>
      <dsp:txXfrm>
        <a:off x="1834517" y="2545532"/>
        <a:ext cx="3148942" cy="1335915"/>
      </dsp:txXfrm>
    </dsp:sp>
    <dsp:sp modelId="{9D9D1460-C452-4623-A294-5A6BC87995B2}">
      <dsp:nvSpPr>
        <dsp:cNvPr id="0" name=""/>
        <dsp:cNvSpPr/>
      </dsp:nvSpPr>
      <dsp:spPr>
        <a:xfrm>
          <a:off x="5532139" y="2545532"/>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1F9866-62B7-41CD-A0AD-B14D00B5CCD8}">
      <dsp:nvSpPr>
        <dsp:cNvPr id="0" name=""/>
        <dsp:cNvSpPr/>
      </dsp:nvSpPr>
      <dsp:spPr>
        <a:xfrm>
          <a:off x="5812681" y="2826074"/>
          <a:ext cx="774830" cy="7748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5A0BB7-1BAC-48DE-9350-F92FEB5741B1}">
      <dsp:nvSpPr>
        <dsp:cNvPr id="0" name=""/>
        <dsp:cNvSpPr/>
      </dsp:nvSpPr>
      <dsp:spPr>
        <a:xfrm>
          <a:off x="7154322"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100000"/>
            </a:lnSpc>
            <a:spcBef>
              <a:spcPct val="0"/>
            </a:spcBef>
            <a:spcAft>
              <a:spcPct val="35000"/>
            </a:spcAft>
            <a:buNone/>
          </a:pPr>
          <a:r>
            <a:rPr lang="en-US" sz="2100" kern="1200"/>
            <a:t>The rates consumers will be charged will not change from lender to lender. </a:t>
          </a:r>
        </a:p>
      </dsp:txBody>
      <dsp:txXfrm>
        <a:off x="7154322" y="2545532"/>
        <a:ext cx="3148942" cy="133591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759F24-75A5-1F40-A769-064F216318B9}">
      <dsp:nvSpPr>
        <dsp:cNvPr id="0" name=""/>
        <dsp:cNvSpPr/>
      </dsp:nvSpPr>
      <dsp:spPr>
        <a:xfrm>
          <a:off x="3080" y="587032"/>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Know what you can afford</a:t>
          </a:r>
        </a:p>
      </dsp:txBody>
      <dsp:txXfrm>
        <a:off x="3080" y="587032"/>
        <a:ext cx="2444055" cy="1466433"/>
      </dsp:txXfrm>
    </dsp:sp>
    <dsp:sp modelId="{11FAD209-4163-144F-A68F-CF2E7748E24B}">
      <dsp:nvSpPr>
        <dsp:cNvPr id="0" name=""/>
        <dsp:cNvSpPr/>
      </dsp:nvSpPr>
      <dsp:spPr>
        <a:xfrm>
          <a:off x="2691541" y="587032"/>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endParaRPr lang="en-US" sz="1900" kern="1200" dirty="0"/>
        </a:p>
        <a:p>
          <a:pPr marL="0" lvl="0" indent="0" algn="ctr" defTabSz="844550">
            <a:lnSpc>
              <a:spcPct val="90000"/>
            </a:lnSpc>
            <a:spcBef>
              <a:spcPct val="0"/>
            </a:spcBef>
            <a:spcAft>
              <a:spcPct val="35000"/>
            </a:spcAft>
            <a:buNone/>
          </a:pPr>
          <a:r>
            <a:rPr lang="en-US" sz="1900" kern="1200" dirty="0"/>
            <a:t>Find the right professionals</a:t>
          </a:r>
        </a:p>
        <a:p>
          <a:pPr marL="0" lvl="0" indent="0" algn="ctr" defTabSz="844550">
            <a:lnSpc>
              <a:spcPct val="90000"/>
            </a:lnSpc>
            <a:spcBef>
              <a:spcPct val="0"/>
            </a:spcBef>
            <a:spcAft>
              <a:spcPct val="35000"/>
            </a:spcAft>
            <a:buNone/>
          </a:pPr>
          <a:endParaRPr lang="en-US" sz="1900" kern="1200" dirty="0"/>
        </a:p>
      </dsp:txBody>
      <dsp:txXfrm>
        <a:off x="2691541" y="587032"/>
        <a:ext cx="2444055" cy="1466433"/>
      </dsp:txXfrm>
    </dsp:sp>
    <dsp:sp modelId="{0C2ECF1D-3C0F-3547-B0FA-C6A6263F3D7D}">
      <dsp:nvSpPr>
        <dsp:cNvPr id="0" name=""/>
        <dsp:cNvSpPr/>
      </dsp:nvSpPr>
      <dsp:spPr>
        <a:xfrm>
          <a:off x="5380002" y="587032"/>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Find the right home</a:t>
          </a:r>
        </a:p>
      </dsp:txBody>
      <dsp:txXfrm>
        <a:off x="5380002" y="587032"/>
        <a:ext cx="2444055" cy="1466433"/>
      </dsp:txXfrm>
    </dsp:sp>
    <dsp:sp modelId="{BB25CCCF-1663-B24B-AA60-FDED8515B9E5}">
      <dsp:nvSpPr>
        <dsp:cNvPr id="0" name=""/>
        <dsp:cNvSpPr/>
      </dsp:nvSpPr>
      <dsp:spPr>
        <a:xfrm>
          <a:off x="8068463" y="587032"/>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Apply for a loan</a:t>
          </a:r>
        </a:p>
      </dsp:txBody>
      <dsp:txXfrm>
        <a:off x="8068463" y="587032"/>
        <a:ext cx="2444055" cy="1466433"/>
      </dsp:txXfrm>
    </dsp:sp>
    <dsp:sp modelId="{3A02C3C1-C2C8-8445-A9AD-52FB9CAF1F2B}">
      <dsp:nvSpPr>
        <dsp:cNvPr id="0" name=""/>
        <dsp:cNvSpPr/>
      </dsp:nvSpPr>
      <dsp:spPr>
        <a:xfrm>
          <a:off x="3080" y="2297871"/>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Know what Down payment and PMI might be</a:t>
          </a:r>
        </a:p>
      </dsp:txBody>
      <dsp:txXfrm>
        <a:off x="3080" y="2297871"/>
        <a:ext cx="2444055" cy="1466433"/>
      </dsp:txXfrm>
    </dsp:sp>
    <dsp:sp modelId="{E75FF4F3-0ED3-5945-8C8D-4F646C6DE463}">
      <dsp:nvSpPr>
        <dsp:cNvPr id="0" name=""/>
        <dsp:cNvSpPr/>
      </dsp:nvSpPr>
      <dsp:spPr>
        <a:xfrm>
          <a:off x="2691541" y="2297871"/>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Make an offer</a:t>
          </a:r>
        </a:p>
      </dsp:txBody>
      <dsp:txXfrm>
        <a:off x="2691541" y="2297871"/>
        <a:ext cx="2444055" cy="1466433"/>
      </dsp:txXfrm>
    </dsp:sp>
    <dsp:sp modelId="{B8B0B4F0-81B4-524A-AF22-419C31B9D5D3}">
      <dsp:nvSpPr>
        <dsp:cNvPr id="0" name=""/>
        <dsp:cNvSpPr/>
      </dsp:nvSpPr>
      <dsp:spPr>
        <a:xfrm>
          <a:off x="5380002" y="2297871"/>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Inspect and appraise the home</a:t>
          </a:r>
        </a:p>
      </dsp:txBody>
      <dsp:txXfrm>
        <a:off x="5380002" y="2297871"/>
        <a:ext cx="2444055" cy="1466433"/>
      </dsp:txXfrm>
    </dsp:sp>
    <dsp:sp modelId="{1A82A5BF-7F8F-394D-B9BC-8AB36F34384A}">
      <dsp:nvSpPr>
        <dsp:cNvPr id="0" name=""/>
        <dsp:cNvSpPr/>
      </dsp:nvSpPr>
      <dsp:spPr>
        <a:xfrm>
          <a:off x="8068463" y="2297871"/>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Close</a:t>
          </a:r>
        </a:p>
      </dsp:txBody>
      <dsp:txXfrm>
        <a:off x="8068463" y="2297871"/>
        <a:ext cx="2444055" cy="146643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EF67B3-A5CE-4DFF-8C46-76B269DC3C41}">
      <dsp:nvSpPr>
        <dsp:cNvPr id="0" name=""/>
        <dsp:cNvSpPr/>
      </dsp:nvSpPr>
      <dsp:spPr>
        <a:xfrm>
          <a:off x="10657" y="0"/>
          <a:ext cx="1096417" cy="100677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271690-2318-4C19-990C-085B660B351F}">
      <dsp:nvSpPr>
        <dsp:cNvPr id="0" name=""/>
        <dsp:cNvSpPr/>
      </dsp:nvSpPr>
      <dsp:spPr>
        <a:xfrm>
          <a:off x="10657" y="1178413"/>
          <a:ext cx="3132622" cy="431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00150">
            <a:lnSpc>
              <a:spcPct val="100000"/>
            </a:lnSpc>
            <a:spcBef>
              <a:spcPct val="0"/>
            </a:spcBef>
            <a:spcAft>
              <a:spcPct val="35000"/>
            </a:spcAft>
            <a:buNone/>
            <a:defRPr b="1"/>
          </a:pPr>
          <a:r>
            <a:rPr lang="en-US" sz="2700" b="1" kern="1200" dirty="0"/>
            <a:t>Attorneys:  </a:t>
          </a:r>
          <a:endParaRPr lang="en-US" sz="2700" kern="1200" dirty="0"/>
        </a:p>
      </dsp:txBody>
      <dsp:txXfrm>
        <a:off x="10657" y="1178413"/>
        <a:ext cx="3132622" cy="431473"/>
      </dsp:txXfrm>
    </dsp:sp>
    <dsp:sp modelId="{AE30189F-89C9-47FE-9E68-EC0FBF0AC556}">
      <dsp:nvSpPr>
        <dsp:cNvPr id="0" name=""/>
        <dsp:cNvSpPr/>
      </dsp:nvSpPr>
      <dsp:spPr>
        <a:xfrm>
          <a:off x="10657" y="1689720"/>
          <a:ext cx="3132622" cy="26616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b="1" kern="1200" dirty="0"/>
            <a:t>Leslie R. Adams</a:t>
          </a:r>
        </a:p>
        <a:p>
          <a:pPr marL="171450" lvl="1" indent="-171450" algn="l" defTabSz="755650">
            <a:lnSpc>
              <a:spcPct val="90000"/>
            </a:lnSpc>
            <a:spcBef>
              <a:spcPct val="0"/>
            </a:spcBef>
            <a:spcAft>
              <a:spcPct val="15000"/>
            </a:spcAft>
            <a:buChar char="•"/>
          </a:pPr>
          <a:r>
            <a:rPr lang="en-US" sz="1700" kern="1200" dirty="0"/>
            <a:t>Adams &amp; </a:t>
          </a:r>
          <a:r>
            <a:rPr lang="en-US" sz="1700" kern="1200" dirty="0" err="1"/>
            <a:t>Caughman</a:t>
          </a:r>
          <a:r>
            <a:rPr lang="en-US" sz="1700" kern="1200" dirty="0"/>
            <a:t>, LLC</a:t>
          </a:r>
        </a:p>
        <a:p>
          <a:pPr marL="171450" lvl="1" indent="-171450" algn="l" defTabSz="755650">
            <a:lnSpc>
              <a:spcPct val="90000"/>
            </a:lnSpc>
            <a:spcBef>
              <a:spcPct val="0"/>
            </a:spcBef>
            <a:spcAft>
              <a:spcPct val="15000"/>
            </a:spcAft>
            <a:buChar char="•"/>
          </a:pPr>
          <a:r>
            <a:rPr lang="en-US" sz="1700" kern="1200" dirty="0"/>
            <a:t>1201  Broad Street, Newark, NJ 07111</a:t>
          </a:r>
        </a:p>
        <a:p>
          <a:pPr marL="171450" lvl="1" indent="-171450" algn="l" defTabSz="755650">
            <a:lnSpc>
              <a:spcPct val="90000"/>
            </a:lnSpc>
            <a:spcBef>
              <a:spcPct val="0"/>
            </a:spcBef>
            <a:spcAft>
              <a:spcPct val="15000"/>
            </a:spcAft>
            <a:buChar char="•"/>
          </a:pPr>
          <a:r>
            <a:rPr lang="en-US" sz="1700" kern="1200" dirty="0"/>
            <a:t>973-824-1770</a:t>
          </a:r>
        </a:p>
        <a:p>
          <a:pPr marL="0" lvl="0" indent="0" algn="l" defTabSz="755650">
            <a:lnSpc>
              <a:spcPct val="100000"/>
            </a:lnSpc>
            <a:spcBef>
              <a:spcPct val="0"/>
            </a:spcBef>
            <a:spcAft>
              <a:spcPct val="35000"/>
            </a:spcAft>
            <a:buNone/>
          </a:pPr>
          <a:endParaRPr lang="en-US" sz="1700" kern="1200" dirty="0"/>
        </a:p>
        <a:p>
          <a:pPr marL="0" lvl="0" indent="0" algn="l" defTabSz="755650">
            <a:lnSpc>
              <a:spcPct val="100000"/>
            </a:lnSpc>
            <a:spcBef>
              <a:spcPct val="0"/>
            </a:spcBef>
            <a:spcAft>
              <a:spcPct val="35000"/>
            </a:spcAft>
            <a:buNone/>
          </a:pPr>
          <a:r>
            <a:rPr lang="en-US" sz="1700" b="1" kern="1200"/>
            <a:t>Darlene Snell</a:t>
          </a:r>
          <a:endParaRPr lang="en-US" sz="1700" b="1" kern="1200" dirty="0"/>
        </a:p>
        <a:p>
          <a:pPr marL="171450" lvl="1" indent="-171450" algn="l" defTabSz="755650">
            <a:lnSpc>
              <a:spcPct val="90000"/>
            </a:lnSpc>
            <a:spcBef>
              <a:spcPct val="0"/>
            </a:spcBef>
            <a:spcAft>
              <a:spcPct val="15000"/>
            </a:spcAft>
            <a:buChar char="•"/>
          </a:pPr>
          <a:r>
            <a:rPr lang="en-US" sz="1700" kern="1200"/>
            <a:t>140 Broadway, Suite 4600, NY, NY 10005</a:t>
          </a:r>
        </a:p>
        <a:p>
          <a:pPr marL="171450" lvl="1" indent="-171450" algn="l" defTabSz="755650">
            <a:lnSpc>
              <a:spcPct val="90000"/>
            </a:lnSpc>
            <a:spcBef>
              <a:spcPct val="0"/>
            </a:spcBef>
            <a:spcAft>
              <a:spcPct val="15000"/>
            </a:spcAft>
            <a:buChar char="•"/>
          </a:pPr>
          <a:r>
            <a:rPr lang="en-US" sz="1700" kern="1200"/>
            <a:t>212-208-1404 or 908-403-5618</a:t>
          </a:r>
        </a:p>
      </dsp:txBody>
      <dsp:txXfrm>
        <a:off x="10657" y="1689720"/>
        <a:ext cx="3132622" cy="2661617"/>
      </dsp:txXfrm>
    </dsp:sp>
    <dsp:sp modelId="{8470CE79-FD8B-4E82-B376-C3ECE522C7C3}">
      <dsp:nvSpPr>
        <dsp:cNvPr id="0" name=""/>
        <dsp:cNvSpPr/>
      </dsp:nvSpPr>
      <dsp:spPr>
        <a:xfrm>
          <a:off x="3691488" y="0"/>
          <a:ext cx="1096417" cy="100677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CF71FF-0909-4860-B191-DC0486B483BC}">
      <dsp:nvSpPr>
        <dsp:cNvPr id="0" name=""/>
        <dsp:cNvSpPr/>
      </dsp:nvSpPr>
      <dsp:spPr>
        <a:xfrm>
          <a:off x="3691488" y="1178413"/>
          <a:ext cx="3132622" cy="431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00150">
            <a:lnSpc>
              <a:spcPct val="100000"/>
            </a:lnSpc>
            <a:spcBef>
              <a:spcPct val="0"/>
            </a:spcBef>
            <a:spcAft>
              <a:spcPct val="35000"/>
            </a:spcAft>
            <a:buNone/>
            <a:defRPr b="1"/>
          </a:pPr>
          <a:r>
            <a:rPr lang="en-US" sz="2700" b="1" kern="1200"/>
            <a:t>Title Agent: </a:t>
          </a:r>
          <a:endParaRPr lang="en-US" sz="2700" kern="1200"/>
        </a:p>
      </dsp:txBody>
      <dsp:txXfrm>
        <a:off x="3691488" y="1178413"/>
        <a:ext cx="3132622" cy="431473"/>
      </dsp:txXfrm>
    </dsp:sp>
    <dsp:sp modelId="{10A6EFFE-569F-4780-A344-4465C955DADF}">
      <dsp:nvSpPr>
        <dsp:cNvPr id="0" name=""/>
        <dsp:cNvSpPr/>
      </dsp:nvSpPr>
      <dsp:spPr>
        <a:xfrm>
          <a:off x="3691488" y="1689720"/>
          <a:ext cx="3132622" cy="26616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b="1" kern="1200"/>
            <a:t>Michele Holzer</a:t>
          </a:r>
          <a:endParaRPr lang="en-US" sz="1700" b="1" kern="1200" dirty="0"/>
        </a:p>
        <a:p>
          <a:pPr marL="171450" lvl="1" indent="-171450" algn="l" defTabSz="755650">
            <a:lnSpc>
              <a:spcPct val="90000"/>
            </a:lnSpc>
            <a:spcBef>
              <a:spcPct val="0"/>
            </a:spcBef>
            <a:spcAft>
              <a:spcPct val="15000"/>
            </a:spcAft>
            <a:buChar char="•"/>
          </a:pPr>
          <a:r>
            <a:rPr lang="en-US" sz="1700" kern="1200"/>
            <a:t>917-693-2138</a:t>
          </a:r>
        </a:p>
      </dsp:txBody>
      <dsp:txXfrm>
        <a:off x="3691488" y="1689720"/>
        <a:ext cx="3132622" cy="2661617"/>
      </dsp:txXfrm>
    </dsp:sp>
    <dsp:sp modelId="{FCA0A9A6-CBD2-4574-A1AC-BA5964F88887}">
      <dsp:nvSpPr>
        <dsp:cNvPr id="0" name=""/>
        <dsp:cNvSpPr/>
      </dsp:nvSpPr>
      <dsp:spPr>
        <a:xfrm>
          <a:off x="7372320" y="0"/>
          <a:ext cx="1096417" cy="100677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ADC3A6-4988-4615-9481-60D83FE68E5B}">
      <dsp:nvSpPr>
        <dsp:cNvPr id="0" name=""/>
        <dsp:cNvSpPr/>
      </dsp:nvSpPr>
      <dsp:spPr>
        <a:xfrm>
          <a:off x="7372320" y="1178413"/>
          <a:ext cx="3132622" cy="431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00150">
            <a:lnSpc>
              <a:spcPct val="100000"/>
            </a:lnSpc>
            <a:spcBef>
              <a:spcPct val="0"/>
            </a:spcBef>
            <a:spcAft>
              <a:spcPct val="35000"/>
            </a:spcAft>
            <a:buNone/>
            <a:defRPr b="1"/>
          </a:pPr>
          <a:r>
            <a:rPr lang="en-US" sz="2700" b="1" kern="1200"/>
            <a:t>Mortgage Brokers</a:t>
          </a:r>
          <a:endParaRPr lang="en-US" sz="2700" kern="1200"/>
        </a:p>
      </dsp:txBody>
      <dsp:txXfrm>
        <a:off x="7372320" y="1178413"/>
        <a:ext cx="3132622" cy="431473"/>
      </dsp:txXfrm>
    </dsp:sp>
    <dsp:sp modelId="{607D8696-54F1-48D4-936B-AACFA10C041D}">
      <dsp:nvSpPr>
        <dsp:cNvPr id="0" name=""/>
        <dsp:cNvSpPr/>
      </dsp:nvSpPr>
      <dsp:spPr>
        <a:xfrm>
          <a:off x="7372320" y="1689720"/>
          <a:ext cx="3132622" cy="26616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b="1" kern="1200" dirty="0"/>
            <a:t>Thomas </a:t>
          </a:r>
          <a:r>
            <a:rPr lang="en-US" sz="1700" b="1" kern="1200" dirty="0" err="1"/>
            <a:t>Ippolite</a:t>
          </a:r>
          <a:r>
            <a:rPr lang="en-US" sz="1700" b="1" kern="1200" dirty="0"/>
            <a:t>, Jr.</a:t>
          </a:r>
        </a:p>
        <a:p>
          <a:pPr marL="171450" lvl="1" indent="-171450" algn="l" defTabSz="755650">
            <a:lnSpc>
              <a:spcPct val="90000"/>
            </a:lnSpc>
            <a:spcBef>
              <a:spcPct val="0"/>
            </a:spcBef>
            <a:spcAft>
              <a:spcPct val="15000"/>
            </a:spcAft>
            <a:buChar char="•"/>
          </a:pPr>
          <a:r>
            <a:rPr lang="en-US" sz="1700" kern="1200" dirty="0"/>
            <a:t>Allied Mortgage Group</a:t>
          </a:r>
        </a:p>
        <a:p>
          <a:pPr marL="0" lvl="0" indent="0" algn="l" defTabSz="755650">
            <a:lnSpc>
              <a:spcPct val="100000"/>
            </a:lnSpc>
            <a:spcBef>
              <a:spcPct val="0"/>
            </a:spcBef>
            <a:spcAft>
              <a:spcPct val="35000"/>
            </a:spcAft>
            <a:buNone/>
          </a:pPr>
          <a:r>
            <a:rPr lang="en-US" sz="1700" kern="1200" dirty="0"/>
            <a:t>856-430-5594</a:t>
          </a:r>
        </a:p>
        <a:p>
          <a:pPr marL="0" lvl="0" indent="0" algn="l" defTabSz="755650">
            <a:lnSpc>
              <a:spcPct val="100000"/>
            </a:lnSpc>
            <a:spcBef>
              <a:spcPct val="0"/>
            </a:spcBef>
            <a:spcAft>
              <a:spcPct val="35000"/>
            </a:spcAft>
            <a:buNone/>
          </a:pPr>
          <a:endParaRPr lang="en-US" sz="1700" kern="1200" dirty="0"/>
        </a:p>
        <a:p>
          <a:pPr marL="0" lvl="0" indent="0" algn="l" defTabSz="755650">
            <a:lnSpc>
              <a:spcPct val="100000"/>
            </a:lnSpc>
            <a:spcBef>
              <a:spcPct val="0"/>
            </a:spcBef>
            <a:spcAft>
              <a:spcPct val="35000"/>
            </a:spcAft>
            <a:buNone/>
          </a:pPr>
          <a:r>
            <a:rPr lang="en-US" sz="1700" b="1" kern="1200"/>
            <a:t>Paul Guensch</a:t>
          </a:r>
          <a:endParaRPr lang="en-US" sz="1700" b="1" kern="1200" dirty="0"/>
        </a:p>
        <a:p>
          <a:pPr marL="171450" lvl="1" indent="-171450" algn="l" defTabSz="755650">
            <a:lnSpc>
              <a:spcPct val="90000"/>
            </a:lnSpc>
            <a:spcBef>
              <a:spcPct val="0"/>
            </a:spcBef>
            <a:spcAft>
              <a:spcPct val="15000"/>
            </a:spcAft>
            <a:buChar char="•"/>
          </a:pPr>
          <a:r>
            <a:rPr lang="en-US" sz="1700" kern="1200" dirty="0"/>
            <a:t>First Citizen’s Community Bank (FCCB)</a:t>
          </a:r>
        </a:p>
        <a:p>
          <a:pPr marL="0" lvl="0" indent="0" algn="l" defTabSz="755650">
            <a:lnSpc>
              <a:spcPct val="100000"/>
            </a:lnSpc>
            <a:spcBef>
              <a:spcPct val="0"/>
            </a:spcBef>
            <a:spcAft>
              <a:spcPct val="35000"/>
            </a:spcAft>
            <a:buNone/>
          </a:pPr>
          <a:r>
            <a:rPr lang="en-US" sz="1700" kern="1200" dirty="0"/>
            <a:t>267-280-4040</a:t>
          </a:r>
        </a:p>
        <a:p>
          <a:pPr marL="171450" lvl="1" indent="-171450" algn="l" defTabSz="755650">
            <a:lnSpc>
              <a:spcPct val="90000"/>
            </a:lnSpc>
            <a:spcBef>
              <a:spcPct val="0"/>
            </a:spcBef>
            <a:spcAft>
              <a:spcPct val="15000"/>
            </a:spcAft>
            <a:buChar char="•"/>
          </a:pPr>
          <a:r>
            <a:rPr lang="en-US" sz="1700" kern="1200" dirty="0"/>
            <a:t>267-231-1725 – C</a:t>
          </a:r>
        </a:p>
      </dsp:txBody>
      <dsp:txXfrm>
        <a:off x="7372320" y="1689720"/>
        <a:ext cx="3132622" cy="26616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640A01-565B-474C-B55E-1025BA849A96}">
      <dsp:nvSpPr>
        <dsp:cNvPr id="0" name=""/>
        <dsp:cNvSpPr/>
      </dsp:nvSpPr>
      <dsp:spPr>
        <a:xfrm>
          <a:off x="0" y="2655"/>
          <a:ext cx="10515600" cy="124172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9B29E4-76FC-4E37-B0B2-3DD591ED869E}">
      <dsp:nvSpPr>
        <dsp:cNvPr id="0" name=""/>
        <dsp:cNvSpPr/>
      </dsp:nvSpPr>
      <dsp:spPr>
        <a:xfrm>
          <a:off x="375620" y="282042"/>
          <a:ext cx="682947" cy="68294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BE6A2F-1B9A-47FE-8DBF-1D7C562431CD}">
      <dsp:nvSpPr>
        <dsp:cNvPr id="0" name=""/>
        <dsp:cNvSpPr/>
      </dsp:nvSpPr>
      <dsp:spPr>
        <a:xfrm>
          <a:off x="1434189" y="2655"/>
          <a:ext cx="4732020" cy="1241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416" tIns="131416" rIns="131416" bIns="131416" numCol="1" spcCol="1270" anchor="ctr" anchorCtr="0">
          <a:noAutofit/>
        </a:bodyPr>
        <a:lstStyle/>
        <a:p>
          <a:pPr marL="0" lvl="0" indent="0" algn="l" defTabSz="1111250">
            <a:lnSpc>
              <a:spcPct val="100000"/>
            </a:lnSpc>
            <a:spcBef>
              <a:spcPct val="0"/>
            </a:spcBef>
            <a:spcAft>
              <a:spcPct val="35000"/>
            </a:spcAft>
            <a:buNone/>
          </a:pPr>
          <a:r>
            <a:rPr lang="en-US" sz="2500" kern="1200"/>
            <a:t>The DPA is a </a:t>
          </a:r>
          <a:r>
            <a:rPr lang="en-US" sz="2500" b="1" kern="1200"/>
            <a:t>forgivable loan with</a:t>
          </a:r>
          <a:endParaRPr lang="en-US" sz="2500" kern="1200"/>
        </a:p>
      </dsp:txBody>
      <dsp:txXfrm>
        <a:off x="1434189" y="2655"/>
        <a:ext cx="4732020" cy="1241722"/>
      </dsp:txXfrm>
    </dsp:sp>
    <dsp:sp modelId="{5A4D74E0-313F-4F79-B720-404308416A3D}">
      <dsp:nvSpPr>
        <dsp:cNvPr id="0" name=""/>
        <dsp:cNvSpPr/>
      </dsp:nvSpPr>
      <dsp:spPr>
        <a:xfrm>
          <a:off x="6166209" y="2655"/>
          <a:ext cx="4347989" cy="1241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416" tIns="131416" rIns="131416" bIns="131416" numCol="1" spcCol="1270" anchor="ctr" anchorCtr="0">
          <a:noAutofit/>
        </a:bodyPr>
        <a:lstStyle/>
        <a:p>
          <a:pPr marL="0" lvl="0" indent="0" algn="l" defTabSz="488950">
            <a:lnSpc>
              <a:spcPct val="100000"/>
            </a:lnSpc>
            <a:spcBef>
              <a:spcPct val="0"/>
            </a:spcBef>
            <a:spcAft>
              <a:spcPct val="35000"/>
            </a:spcAft>
            <a:buNone/>
          </a:pPr>
          <a:r>
            <a:rPr lang="en-US" sz="1100" b="1" kern="1200"/>
            <a:t>no interest </a:t>
          </a:r>
          <a:endParaRPr lang="en-US" sz="1100" kern="1200"/>
        </a:p>
        <a:p>
          <a:pPr marL="0" lvl="0" indent="0" algn="l" defTabSz="488950">
            <a:lnSpc>
              <a:spcPct val="100000"/>
            </a:lnSpc>
            <a:spcBef>
              <a:spcPct val="0"/>
            </a:spcBef>
            <a:spcAft>
              <a:spcPct val="35000"/>
            </a:spcAft>
            <a:buNone/>
          </a:pPr>
          <a:r>
            <a:rPr lang="en-US" sz="1100" b="1" kern="1200"/>
            <a:t>no monthly payments</a:t>
          </a:r>
          <a:r>
            <a:rPr lang="en-US" sz="1100" kern="1200"/>
            <a:t> </a:t>
          </a:r>
        </a:p>
        <a:p>
          <a:pPr marL="0" lvl="0" indent="0" algn="l" defTabSz="488950">
            <a:lnSpc>
              <a:spcPct val="100000"/>
            </a:lnSpc>
            <a:spcBef>
              <a:spcPct val="0"/>
            </a:spcBef>
            <a:spcAft>
              <a:spcPct val="35000"/>
            </a:spcAft>
            <a:buNone/>
          </a:pPr>
          <a:r>
            <a:rPr lang="en-US" sz="1100" kern="1200"/>
            <a:t>given to:</a:t>
          </a:r>
        </a:p>
        <a:p>
          <a:pPr marL="57150" lvl="1" indent="-57150" algn="l" defTabSz="488950">
            <a:lnSpc>
              <a:spcPct val="90000"/>
            </a:lnSpc>
            <a:spcBef>
              <a:spcPct val="0"/>
            </a:spcBef>
            <a:spcAft>
              <a:spcPct val="15000"/>
            </a:spcAft>
            <a:buChar char="•"/>
          </a:pPr>
          <a:r>
            <a:rPr lang="en-US" sz="1100" kern="1200"/>
            <a:t>first-time and first-generation homebuyers</a:t>
          </a:r>
        </a:p>
        <a:p>
          <a:pPr marL="57150" lvl="1" indent="-57150" algn="l" defTabSz="488950">
            <a:lnSpc>
              <a:spcPct val="90000"/>
            </a:lnSpc>
            <a:spcBef>
              <a:spcPct val="0"/>
            </a:spcBef>
            <a:spcAft>
              <a:spcPct val="15000"/>
            </a:spcAft>
            <a:buChar char="•"/>
          </a:pPr>
          <a:r>
            <a:rPr lang="en-US" sz="1100" b="1" kern="1200"/>
            <a:t>MUST</a:t>
          </a:r>
          <a:r>
            <a:rPr lang="en-US" sz="1100" kern="1200"/>
            <a:t> be a first-time home buyer who has not owned a primary residence in the last 3 years </a:t>
          </a:r>
          <a:r>
            <a:rPr lang="en-US" sz="1100" b="1" kern="1200"/>
            <a:t>UNLESS</a:t>
          </a:r>
          <a:r>
            <a:rPr lang="en-US" sz="1100" kern="1200"/>
            <a:t> a qualified veteran or purchasing in an Urban Target Area</a:t>
          </a:r>
        </a:p>
      </dsp:txBody>
      <dsp:txXfrm>
        <a:off x="6166209" y="2655"/>
        <a:ext cx="4347989" cy="1241722"/>
      </dsp:txXfrm>
    </dsp:sp>
    <dsp:sp modelId="{903277A9-FEFA-4896-9D49-A39CD97B3322}">
      <dsp:nvSpPr>
        <dsp:cNvPr id="0" name=""/>
        <dsp:cNvSpPr/>
      </dsp:nvSpPr>
      <dsp:spPr>
        <a:xfrm>
          <a:off x="0" y="1554807"/>
          <a:ext cx="10515600" cy="124172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15F149-3A84-4DF8-A126-4A88D5F97B3E}">
      <dsp:nvSpPr>
        <dsp:cNvPr id="0" name=""/>
        <dsp:cNvSpPr/>
      </dsp:nvSpPr>
      <dsp:spPr>
        <a:xfrm>
          <a:off x="375620" y="1834195"/>
          <a:ext cx="682947" cy="68294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0F4BFF-72AD-418D-87E9-01026F4A0C23}">
      <dsp:nvSpPr>
        <dsp:cNvPr id="0" name=""/>
        <dsp:cNvSpPr/>
      </dsp:nvSpPr>
      <dsp:spPr>
        <a:xfrm>
          <a:off x="1434189" y="1554807"/>
          <a:ext cx="4732020" cy="1241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416" tIns="131416" rIns="131416" bIns="131416" numCol="1" spcCol="1270" anchor="ctr" anchorCtr="0">
          <a:noAutofit/>
        </a:bodyPr>
        <a:lstStyle/>
        <a:p>
          <a:pPr marL="0" lvl="0" indent="0" algn="l" defTabSz="1111250">
            <a:lnSpc>
              <a:spcPct val="100000"/>
            </a:lnSpc>
            <a:spcBef>
              <a:spcPct val="0"/>
            </a:spcBef>
            <a:spcAft>
              <a:spcPct val="35000"/>
            </a:spcAft>
            <a:buNone/>
          </a:pPr>
          <a:r>
            <a:rPr lang="en-US" sz="2500" kern="1200"/>
            <a:t>The loan is forgiven if:</a:t>
          </a:r>
        </a:p>
      </dsp:txBody>
      <dsp:txXfrm>
        <a:off x="1434189" y="1554807"/>
        <a:ext cx="4732020" cy="1241722"/>
      </dsp:txXfrm>
    </dsp:sp>
    <dsp:sp modelId="{1609E5AA-D9E2-4EB2-A8CC-2DD1E48D7767}">
      <dsp:nvSpPr>
        <dsp:cNvPr id="0" name=""/>
        <dsp:cNvSpPr/>
      </dsp:nvSpPr>
      <dsp:spPr>
        <a:xfrm>
          <a:off x="6166209" y="1554807"/>
          <a:ext cx="4347989" cy="1241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416" tIns="131416" rIns="131416" bIns="131416" numCol="1" spcCol="1270" anchor="ctr" anchorCtr="0">
          <a:noAutofit/>
        </a:bodyPr>
        <a:lstStyle/>
        <a:p>
          <a:pPr marL="0" lvl="0" indent="0" algn="l" defTabSz="488950">
            <a:lnSpc>
              <a:spcPct val="100000"/>
            </a:lnSpc>
            <a:spcBef>
              <a:spcPct val="0"/>
            </a:spcBef>
            <a:spcAft>
              <a:spcPct val="35000"/>
            </a:spcAft>
            <a:buNone/>
          </a:pPr>
          <a:r>
            <a:rPr lang="en-US" sz="1100" kern="1200"/>
            <a:t>the Borrower continuously resides in the premises as a principal residence for five years after purchase, </a:t>
          </a:r>
          <a:r>
            <a:rPr lang="en-US" sz="1100" b="1" kern="1200"/>
            <a:t>and</a:t>
          </a:r>
          <a:r>
            <a:rPr lang="en-US" sz="1100" kern="1200"/>
            <a:t> </a:t>
          </a:r>
        </a:p>
        <a:p>
          <a:pPr marL="0" lvl="0" indent="0" algn="l" defTabSz="488950">
            <a:lnSpc>
              <a:spcPct val="100000"/>
            </a:lnSpc>
            <a:spcBef>
              <a:spcPct val="0"/>
            </a:spcBef>
            <a:spcAft>
              <a:spcPct val="35000"/>
            </a:spcAft>
            <a:buNone/>
          </a:pPr>
          <a:r>
            <a:rPr lang="en-US" sz="1100" kern="1200"/>
            <a:t>does not sell, refinance or default or otherwise convey the first mortgage. </a:t>
          </a:r>
        </a:p>
      </dsp:txBody>
      <dsp:txXfrm>
        <a:off x="6166209" y="1554807"/>
        <a:ext cx="4347989" cy="1241722"/>
      </dsp:txXfrm>
    </dsp:sp>
    <dsp:sp modelId="{D99FE656-984F-4ADF-AF27-C07AFEE23953}">
      <dsp:nvSpPr>
        <dsp:cNvPr id="0" name=""/>
        <dsp:cNvSpPr/>
      </dsp:nvSpPr>
      <dsp:spPr>
        <a:xfrm>
          <a:off x="0" y="3106960"/>
          <a:ext cx="10515600" cy="124172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818C65-1F75-4CC3-B78D-0CE012370C51}">
      <dsp:nvSpPr>
        <dsp:cNvPr id="0" name=""/>
        <dsp:cNvSpPr/>
      </dsp:nvSpPr>
      <dsp:spPr>
        <a:xfrm>
          <a:off x="375620" y="3386348"/>
          <a:ext cx="682947" cy="68294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2083CC-FE45-4C80-ACFF-A41AE7DA335C}">
      <dsp:nvSpPr>
        <dsp:cNvPr id="0" name=""/>
        <dsp:cNvSpPr/>
      </dsp:nvSpPr>
      <dsp:spPr>
        <a:xfrm>
          <a:off x="1434189" y="3106960"/>
          <a:ext cx="9080009" cy="1241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416" tIns="131416" rIns="131416" bIns="131416" numCol="1" spcCol="1270" anchor="ctr" anchorCtr="0">
          <a:noAutofit/>
        </a:bodyPr>
        <a:lstStyle/>
        <a:p>
          <a:pPr marL="0" lvl="0" indent="0" algn="l" defTabSz="1111250">
            <a:lnSpc>
              <a:spcPct val="100000"/>
            </a:lnSpc>
            <a:spcBef>
              <a:spcPct val="0"/>
            </a:spcBef>
            <a:spcAft>
              <a:spcPct val="35000"/>
            </a:spcAft>
            <a:buNone/>
          </a:pPr>
          <a:r>
            <a:rPr lang="en-US" sz="2500" b="1" kern="1200"/>
            <a:t>IF</a:t>
          </a:r>
          <a:r>
            <a:rPr lang="en-US" sz="2500" kern="1200"/>
            <a:t> the borrower sells, refinances or defaults or otherwise convey the first mortgage all loan funds will be due and payable </a:t>
          </a:r>
        </a:p>
      </dsp:txBody>
      <dsp:txXfrm>
        <a:off x="1434189" y="3106960"/>
        <a:ext cx="9080009" cy="12417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F1E8AB-5E8A-4FBE-9CB7-4B02B338474B}">
      <dsp:nvSpPr>
        <dsp:cNvPr id="0" name=""/>
        <dsp:cNvSpPr/>
      </dsp:nvSpPr>
      <dsp:spPr>
        <a:xfrm>
          <a:off x="2169914" y="243359"/>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CEBB611-D4D9-4706-A178-D9E81CD101F4}">
      <dsp:nvSpPr>
        <dsp:cNvPr id="0" name=""/>
        <dsp:cNvSpPr/>
      </dsp:nvSpPr>
      <dsp:spPr>
        <a:xfrm>
          <a:off x="765914" y="1946074"/>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defRPr b="1"/>
          </a:pPr>
          <a:r>
            <a:rPr lang="en-US" sz="2800" b="1" kern="1200"/>
            <a:t>Requirements:</a:t>
          </a:r>
          <a:endParaRPr lang="en-US" sz="2800" kern="1200"/>
        </a:p>
      </dsp:txBody>
      <dsp:txXfrm>
        <a:off x="765914" y="1946074"/>
        <a:ext cx="4320000" cy="648000"/>
      </dsp:txXfrm>
    </dsp:sp>
    <dsp:sp modelId="{661B6A72-0665-4E77-AD0A-F94EE78163B0}">
      <dsp:nvSpPr>
        <dsp:cNvPr id="0" name=""/>
        <dsp:cNvSpPr/>
      </dsp:nvSpPr>
      <dsp:spPr>
        <a:xfrm>
          <a:off x="765914" y="2682779"/>
          <a:ext cx="4320000" cy="1995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Completion of homebuyer education course through the:</a:t>
          </a:r>
        </a:p>
        <a:p>
          <a:pPr marL="0" lvl="0" indent="0" algn="ctr" defTabSz="755650">
            <a:lnSpc>
              <a:spcPct val="90000"/>
            </a:lnSpc>
            <a:spcBef>
              <a:spcPct val="0"/>
            </a:spcBef>
            <a:spcAft>
              <a:spcPct val="35000"/>
            </a:spcAft>
            <a:buNone/>
          </a:pPr>
          <a:r>
            <a:rPr lang="en-US" sz="1700" kern="1200" dirty="0"/>
            <a:t>Freddie Mac </a:t>
          </a:r>
          <a:r>
            <a:rPr lang="en-US" sz="1700" kern="1200" dirty="0" err="1"/>
            <a:t>CreditSmart</a:t>
          </a:r>
          <a:r>
            <a:rPr lang="en-US" sz="1700" kern="1200" dirty="0"/>
            <a:t> Course</a:t>
          </a:r>
        </a:p>
        <a:p>
          <a:pPr marL="0" lvl="0" indent="0" algn="ctr" defTabSz="755650">
            <a:lnSpc>
              <a:spcPct val="90000"/>
            </a:lnSpc>
            <a:spcBef>
              <a:spcPct val="0"/>
            </a:spcBef>
            <a:spcAft>
              <a:spcPct val="35000"/>
            </a:spcAft>
            <a:buNone/>
          </a:pPr>
          <a:r>
            <a:rPr lang="en-US" sz="1400" b="0" i="0" kern="1200" dirty="0">
              <a:hlinkClick xmlns:r="http://schemas.openxmlformats.org/officeDocument/2006/relationships" r:id="rId3"/>
            </a:rPr>
            <a:t>https://creditsmarttutorial.freddiemaclearning.com/</a:t>
          </a:r>
          <a:endParaRPr lang="en-US" sz="1400" kern="1200" dirty="0"/>
        </a:p>
      </dsp:txBody>
      <dsp:txXfrm>
        <a:off x="765914" y="2682779"/>
        <a:ext cx="4320000" cy="1995816"/>
      </dsp:txXfrm>
    </dsp:sp>
    <dsp:sp modelId="{D0602F41-C1E0-4BEA-99E2-FA4BF5950765}">
      <dsp:nvSpPr>
        <dsp:cNvPr id="0" name=""/>
        <dsp:cNvSpPr/>
      </dsp:nvSpPr>
      <dsp:spPr>
        <a:xfrm>
          <a:off x="7245914" y="243359"/>
          <a:ext cx="1512000" cy="1512000"/>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EB9B5F9-D2C6-4152-9FAD-50621192434B}">
      <dsp:nvSpPr>
        <dsp:cNvPr id="0" name=""/>
        <dsp:cNvSpPr/>
      </dsp:nvSpPr>
      <dsp:spPr>
        <a:xfrm>
          <a:off x="5841914" y="1946074"/>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defRPr b="1"/>
          </a:pPr>
          <a:r>
            <a:rPr lang="en-US" sz="2800" b="1" kern="1200" dirty="0"/>
            <a:t>SOME DOCUMENTS NEEDED:</a:t>
          </a:r>
          <a:endParaRPr lang="en-US" sz="2800" kern="1200" dirty="0"/>
        </a:p>
      </dsp:txBody>
      <dsp:txXfrm>
        <a:off x="5841914" y="1946074"/>
        <a:ext cx="4320000" cy="648000"/>
      </dsp:txXfrm>
    </dsp:sp>
    <dsp:sp modelId="{1472D9E5-C9A5-4B15-A28F-8980DED51061}">
      <dsp:nvSpPr>
        <dsp:cNvPr id="0" name=""/>
        <dsp:cNvSpPr/>
      </dsp:nvSpPr>
      <dsp:spPr>
        <a:xfrm>
          <a:off x="5841914" y="2682779"/>
          <a:ext cx="4320000" cy="1995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Font typeface="Arial" panose="020B0604020202020204" pitchFamily="34" charset="0"/>
            <a:buNone/>
          </a:pPr>
          <a:r>
            <a:rPr lang="en-US" sz="1700" kern="1200" dirty="0"/>
            <a:t>three (3) years of tax returns for each borrower;</a:t>
          </a:r>
        </a:p>
        <a:p>
          <a:pPr marL="0" lvl="0" indent="0" algn="l" defTabSz="755650">
            <a:lnSpc>
              <a:spcPct val="90000"/>
            </a:lnSpc>
            <a:spcBef>
              <a:spcPct val="0"/>
            </a:spcBef>
            <a:spcAft>
              <a:spcPct val="35000"/>
            </a:spcAft>
            <a:buNone/>
          </a:pPr>
          <a:r>
            <a:rPr lang="en-US" sz="1700" kern="1200" dirty="0"/>
            <a:t>Three (3) years W2’s for each borrower</a:t>
          </a:r>
        </a:p>
        <a:p>
          <a:pPr marL="171450" lvl="1" indent="-171450" algn="l" defTabSz="755650">
            <a:lnSpc>
              <a:spcPct val="90000"/>
            </a:lnSpc>
            <a:spcBef>
              <a:spcPct val="0"/>
            </a:spcBef>
            <a:spcAft>
              <a:spcPct val="15000"/>
            </a:spcAft>
            <a:buChar char="•"/>
          </a:pPr>
          <a:r>
            <a:rPr lang="en-US" sz="1700" kern="1200" dirty="0"/>
            <a:t>For all current jobs, most recent paystubs (one month)</a:t>
          </a:r>
        </a:p>
        <a:p>
          <a:pPr marL="0" lvl="0" indent="0" algn="l" defTabSz="755650">
            <a:lnSpc>
              <a:spcPct val="90000"/>
            </a:lnSpc>
            <a:spcBef>
              <a:spcPct val="0"/>
            </a:spcBef>
            <a:spcAft>
              <a:spcPct val="35000"/>
            </a:spcAft>
            <a:buNone/>
          </a:pPr>
          <a:r>
            <a:rPr lang="en-US" sz="1700" kern="1200" dirty="0"/>
            <a:t>Most recent bank statements for 2 months (all pages).</a:t>
          </a:r>
        </a:p>
        <a:p>
          <a:pPr marL="0" lvl="0" indent="0" algn="l" defTabSz="755650">
            <a:lnSpc>
              <a:spcPct val="90000"/>
            </a:lnSpc>
            <a:spcBef>
              <a:spcPct val="0"/>
            </a:spcBef>
            <a:spcAft>
              <a:spcPct val="35000"/>
            </a:spcAft>
            <a:buNone/>
          </a:pPr>
          <a:r>
            <a:rPr lang="en-US" sz="1700" kern="1200" dirty="0"/>
            <a:t>Government issued photo ID</a:t>
          </a:r>
        </a:p>
      </dsp:txBody>
      <dsp:txXfrm>
        <a:off x="5841914" y="2682779"/>
        <a:ext cx="4320000" cy="19958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7E62DF-1B81-4A4C-9DDC-D479883AEC21}">
      <dsp:nvSpPr>
        <dsp:cNvPr id="0" name=""/>
        <dsp:cNvSpPr/>
      </dsp:nvSpPr>
      <dsp:spPr>
        <a:xfrm rot="5400000">
          <a:off x="6589693" y="-2661723"/>
          <a:ext cx="1121829" cy="6729984"/>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a:t>whose parents/legal guardians do not have any current interest in any residential property in or outside the US,</a:t>
          </a:r>
        </a:p>
      </dsp:txBody>
      <dsp:txXfrm rot="-5400000">
        <a:off x="3785616" y="197117"/>
        <a:ext cx="6675221" cy="1012303"/>
      </dsp:txXfrm>
    </dsp:sp>
    <dsp:sp modelId="{BA431410-8B03-F34C-8DEB-EB18254634A1}">
      <dsp:nvSpPr>
        <dsp:cNvPr id="0" name=""/>
        <dsp:cNvSpPr/>
      </dsp:nvSpPr>
      <dsp:spPr>
        <a:xfrm>
          <a:off x="0" y="2124"/>
          <a:ext cx="3785616" cy="140228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87630" rIns="175260" bIns="87630" numCol="1" spcCol="1270" anchor="ctr" anchorCtr="0">
          <a:noAutofit/>
        </a:bodyPr>
        <a:lstStyle/>
        <a:p>
          <a:pPr marL="0" lvl="0" indent="0" algn="ctr" defTabSz="2044700">
            <a:lnSpc>
              <a:spcPct val="90000"/>
            </a:lnSpc>
            <a:spcBef>
              <a:spcPct val="0"/>
            </a:spcBef>
            <a:spcAft>
              <a:spcPct val="35000"/>
            </a:spcAft>
            <a:buNone/>
          </a:pPr>
          <a:r>
            <a:rPr lang="en-US" sz="4600" kern="1200"/>
            <a:t>An individual:</a:t>
          </a:r>
        </a:p>
      </dsp:txBody>
      <dsp:txXfrm>
        <a:off x="68454" y="70578"/>
        <a:ext cx="3648708" cy="1265378"/>
      </dsp:txXfrm>
    </dsp:sp>
    <dsp:sp modelId="{65377B12-7EB8-B44A-B8A0-4DBCA084A284}">
      <dsp:nvSpPr>
        <dsp:cNvPr id="0" name=""/>
        <dsp:cNvSpPr/>
      </dsp:nvSpPr>
      <dsp:spPr>
        <a:xfrm rot="5400000">
          <a:off x="6589693" y="-1189322"/>
          <a:ext cx="1121829" cy="6729984"/>
        </a:xfrm>
        <a:prstGeom prst="round2SameRect">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a:t>whose spouse or domestic partner, and each household member has not, during the past 3 years period before acquiring the eligible home, using assistance, has any ownership interest in any residential real property as their principal residence in any state or territory inside or outside the US  </a:t>
          </a:r>
        </a:p>
      </dsp:txBody>
      <dsp:txXfrm rot="-5400000">
        <a:off x="3785616" y="1669518"/>
        <a:ext cx="6675221" cy="1012303"/>
      </dsp:txXfrm>
    </dsp:sp>
    <dsp:sp modelId="{71CD760C-BBF8-6A45-A040-7366FAB60CC8}">
      <dsp:nvSpPr>
        <dsp:cNvPr id="0" name=""/>
        <dsp:cNvSpPr/>
      </dsp:nvSpPr>
      <dsp:spPr>
        <a:xfrm>
          <a:off x="0" y="1474525"/>
          <a:ext cx="3785616" cy="1402286"/>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87630" rIns="175260" bIns="87630" numCol="1" spcCol="1270" anchor="ctr" anchorCtr="0">
          <a:noAutofit/>
        </a:bodyPr>
        <a:lstStyle/>
        <a:p>
          <a:pPr marL="0" lvl="0" indent="0" algn="ctr" defTabSz="2044700">
            <a:lnSpc>
              <a:spcPct val="90000"/>
            </a:lnSpc>
            <a:spcBef>
              <a:spcPct val="0"/>
            </a:spcBef>
            <a:spcAft>
              <a:spcPct val="35000"/>
            </a:spcAft>
            <a:buNone/>
          </a:pPr>
          <a:r>
            <a:rPr lang="en-US" sz="4600" b="1" kern="1200"/>
            <a:t>AND</a:t>
          </a:r>
          <a:endParaRPr lang="en-US" sz="4600" kern="1200"/>
        </a:p>
      </dsp:txBody>
      <dsp:txXfrm>
        <a:off x="68454" y="1542979"/>
        <a:ext cx="3648708" cy="1265378"/>
      </dsp:txXfrm>
    </dsp:sp>
    <dsp:sp modelId="{5A44AC15-4553-A741-8609-79A8AC60DD36}">
      <dsp:nvSpPr>
        <dsp:cNvPr id="0" name=""/>
        <dsp:cNvSpPr/>
      </dsp:nvSpPr>
      <dsp:spPr>
        <a:xfrm rot="5400000">
          <a:off x="6589693" y="283077"/>
          <a:ext cx="1121829" cy="6729984"/>
        </a:xfrm>
        <a:prstGeom prst="round2SameRect">
          <a:avLst/>
        </a:prstGeom>
        <a:solidFill>
          <a:schemeClr val="accent5">
            <a:tint val="40000"/>
            <a:alpha val="90000"/>
            <a:hueOff val="-6739761"/>
            <a:satOff val="-22832"/>
            <a:lumOff val="-2928"/>
            <a:alphaOff val="0"/>
          </a:schemeClr>
        </a:solidFill>
        <a:ln w="12700" cap="flat" cmpd="sng" algn="ctr">
          <a:solidFill>
            <a:schemeClr val="accent5">
              <a:tint val="40000"/>
              <a:alpha val="90000"/>
              <a:hueOff val="-6739761"/>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a:t>An individual who has at any time been placed in foster care in the state of NJ</a:t>
          </a:r>
        </a:p>
      </dsp:txBody>
      <dsp:txXfrm rot="-5400000">
        <a:off x="3785616" y="3141918"/>
        <a:ext cx="6675221" cy="1012303"/>
      </dsp:txXfrm>
    </dsp:sp>
    <dsp:sp modelId="{975003D7-E5C6-974A-B347-D6D3EDE5C197}">
      <dsp:nvSpPr>
        <dsp:cNvPr id="0" name=""/>
        <dsp:cNvSpPr/>
      </dsp:nvSpPr>
      <dsp:spPr>
        <a:xfrm>
          <a:off x="0" y="2946926"/>
          <a:ext cx="3785616" cy="1402286"/>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87630" rIns="175260" bIns="87630" numCol="1" spcCol="1270" anchor="ctr" anchorCtr="0">
          <a:noAutofit/>
        </a:bodyPr>
        <a:lstStyle/>
        <a:p>
          <a:pPr marL="0" lvl="0" indent="0" algn="ctr" defTabSz="2044700">
            <a:lnSpc>
              <a:spcPct val="90000"/>
            </a:lnSpc>
            <a:spcBef>
              <a:spcPct val="0"/>
            </a:spcBef>
            <a:spcAft>
              <a:spcPct val="35000"/>
            </a:spcAft>
            <a:buNone/>
          </a:pPr>
          <a:r>
            <a:rPr lang="en-US" sz="4600" b="1" kern="1200"/>
            <a:t>OR</a:t>
          </a:r>
          <a:endParaRPr lang="en-US" sz="4600" kern="1200"/>
        </a:p>
      </dsp:txBody>
      <dsp:txXfrm>
        <a:off x="68454" y="3015380"/>
        <a:ext cx="3648708" cy="12653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9BCE75-AD0B-4AAA-9B85-D9EB3030C31D}">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56B77E-F8F0-4D23-9C84-0FFAB38CB172}">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0BA775-F6BB-4105-918E-AF7781281CBB}">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a:t>These mortgage programs are intended to help clients to qualify for one or more mortgage(s);</a:t>
          </a:r>
        </a:p>
      </dsp:txBody>
      <dsp:txXfrm>
        <a:off x="1435590" y="531"/>
        <a:ext cx="9080009" cy="1242935"/>
      </dsp:txXfrm>
    </dsp:sp>
    <dsp:sp modelId="{6893578E-F3BB-4FB3-A39B-6BBD9C4FD1BC}">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BF45EA-C56C-44E6-8D18-305E456913FE}">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B8D334-65F7-4793-8F5D-96394EEE6D9E}">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a:t>to be able to purchase a property. </a:t>
          </a:r>
        </a:p>
      </dsp:txBody>
      <dsp:txXfrm>
        <a:off x="1435590" y="1554201"/>
        <a:ext cx="9080009" cy="1242935"/>
      </dsp:txXfrm>
    </dsp:sp>
    <dsp:sp modelId="{CBF3E76F-C30F-48EA-A81C-90EA1ABAFBD2}">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7070BF-9485-45A9-88F7-B0339AB24824}">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D0D65A-0116-4CD5-AF6A-7C3E42C91306}">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a:t>The criteria’s is different or each program so while you may qualify for one mortgage program, you may not qualify for another. </a:t>
          </a:r>
        </a:p>
      </dsp:txBody>
      <dsp:txXfrm>
        <a:off x="1435590" y="3107870"/>
        <a:ext cx="9080009" cy="12429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B2776C-D856-440C-A173-3B4E42AFFE93}">
      <dsp:nvSpPr>
        <dsp:cNvPr id="0" name=""/>
        <dsp:cNvSpPr/>
      </dsp:nvSpPr>
      <dsp:spPr>
        <a:xfrm>
          <a:off x="2173131" y="108952"/>
          <a:ext cx="1510523" cy="13501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48EE4A1-4FF9-4BEA-86EC-A427FD6B51DB}">
      <dsp:nvSpPr>
        <dsp:cNvPr id="0" name=""/>
        <dsp:cNvSpPr/>
      </dsp:nvSpPr>
      <dsp:spPr>
        <a:xfrm>
          <a:off x="770502" y="1620251"/>
          <a:ext cx="4315781" cy="578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b="1"/>
          </a:pPr>
          <a:r>
            <a:rPr lang="en-US" sz="2000" b="1" u="sng" kern="1200"/>
            <a:t>Housing Finance Agencies (HFA) Advantage Mortgage </a:t>
          </a:r>
          <a:r>
            <a:rPr lang="en-US" sz="2000" u="sng" kern="1200"/>
            <a:t>Program </a:t>
          </a:r>
          <a:endParaRPr lang="en-US" sz="2000" kern="1200"/>
        </a:p>
      </dsp:txBody>
      <dsp:txXfrm>
        <a:off x="770502" y="1620251"/>
        <a:ext cx="4315781" cy="578635"/>
      </dsp:txXfrm>
    </dsp:sp>
    <dsp:sp modelId="{3CDC1125-E1DF-4CB7-8290-5D930CF99A73}">
      <dsp:nvSpPr>
        <dsp:cNvPr id="0" name=""/>
        <dsp:cNvSpPr/>
      </dsp:nvSpPr>
      <dsp:spPr>
        <a:xfrm>
          <a:off x="770502" y="2273840"/>
          <a:ext cx="4315781" cy="18100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pPr>
          <a:r>
            <a:rPr lang="en-US" sz="1500" kern="1200"/>
            <a:t>provides a 30-year, fixed-rate </a:t>
          </a:r>
          <a:r>
            <a:rPr lang="en-US" sz="1500" b="1" kern="1200"/>
            <a:t>conventional loan </a:t>
          </a:r>
          <a:r>
            <a:rPr lang="en-US" sz="1500" kern="1200"/>
            <a:t>for eligible homebuyers purchasing a home in New Jersey. </a:t>
          </a:r>
        </a:p>
        <a:p>
          <a:pPr marL="0" lvl="0" indent="0" algn="ctr" defTabSz="666750">
            <a:lnSpc>
              <a:spcPct val="90000"/>
            </a:lnSpc>
            <a:spcBef>
              <a:spcPct val="0"/>
            </a:spcBef>
            <a:spcAft>
              <a:spcPct val="35000"/>
            </a:spcAft>
            <a:buNone/>
          </a:pPr>
          <a:r>
            <a:rPr lang="en-US" sz="1500" kern="1200"/>
            <a:t>offers affordable mortgage insurance </a:t>
          </a:r>
          <a:r>
            <a:rPr lang="en-US" sz="1500" b="1" kern="1200"/>
            <a:t>and</a:t>
          </a:r>
          <a:r>
            <a:rPr lang="en-US" sz="1500" kern="1200"/>
            <a:t> </a:t>
          </a:r>
        </a:p>
        <a:p>
          <a:pPr marL="0" lvl="0" indent="0" algn="ctr" defTabSz="666750">
            <a:lnSpc>
              <a:spcPct val="90000"/>
            </a:lnSpc>
            <a:spcBef>
              <a:spcPct val="0"/>
            </a:spcBef>
            <a:spcAft>
              <a:spcPct val="35000"/>
            </a:spcAft>
            <a:buNone/>
          </a:pPr>
          <a:r>
            <a:rPr lang="en-US" sz="1500" kern="1200"/>
            <a:t>low down-payment (as little as 3%) </a:t>
          </a:r>
          <a:r>
            <a:rPr lang="en-US" sz="1500" b="1" kern="1200"/>
            <a:t>and</a:t>
          </a:r>
          <a:r>
            <a:rPr lang="en-US" sz="1500" kern="1200"/>
            <a:t> </a:t>
          </a:r>
        </a:p>
        <a:p>
          <a:pPr marL="0" lvl="0" indent="0" algn="ctr" defTabSz="666750">
            <a:lnSpc>
              <a:spcPct val="90000"/>
            </a:lnSpc>
            <a:spcBef>
              <a:spcPct val="0"/>
            </a:spcBef>
            <a:spcAft>
              <a:spcPct val="35000"/>
            </a:spcAft>
            <a:buNone/>
          </a:pPr>
          <a:r>
            <a:rPr lang="en-US" sz="1500" b="1" u="sng" kern="1200"/>
            <a:t>can be </a:t>
          </a:r>
          <a:r>
            <a:rPr lang="en-US" sz="1500" kern="1200"/>
            <a:t>coupled with the </a:t>
          </a:r>
          <a:r>
            <a:rPr lang="en-US" sz="1500" b="1" kern="1200"/>
            <a:t>NJHMFA Down Payment Assistance (DPA)</a:t>
          </a:r>
          <a:r>
            <a:rPr lang="en-US" sz="1500" kern="1200"/>
            <a:t>.</a:t>
          </a:r>
        </a:p>
        <a:p>
          <a:pPr marL="0" lvl="0" indent="0" algn="ctr" defTabSz="666750">
            <a:lnSpc>
              <a:spcPct val="90000"/>
            </a:lnSpc>
            <a:spcBef>
              <a:spcPct val="0"/>
            </a:spcBef>
            <a:spcAft>
              <a:spcPct val="35000"/>
            </a:spcAft>
            <a:buNone/>
          </a:pPr>
          <a:r>
            <a:rPr lang="en-US" sz="1500" b="0" i="0" kern="1200"/>
            <a:t>very low-, low, and moderate-income borrowers</a:t>
          </a:r>
          <a:endParaRPr lang="en-US" sz="1500" kern="1200"/>
        </a:p>
      </dsp:txBody>
      <dsp:txXfrm>
        <a:off x="770502" y="2273840"/>
        <a:ext cx="4315781" cy="1810011"/>
      </dsp:txXfrm>
    </dsp:sp>
    <dsp:sp modelId="{5749A2FC-D4CE-4703-AA3A-02E9657B7C17}">
      <dsp:nvSpPr>
        <dsp:cNvPr id="0" name=""/>
        <dsp:cNvSpPr/>
      </dsp:nvSpPr>
      <dsp:spPr>
        <a:xfrm>
          <a:off x="7244174" y="108952"/>
          <a:ext cx="1510523" cy="13501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456D7C3-2796-401B-A393-7A8C2885DBCB}">
      <dsp:nvSpPr>
        <dsp:cNvPr id="0" name=""/>
        <dsp:cNvSpPr/>
      </dsp:nvSpPr>
      <dsp:spPr>
        <a:xfrm>
          <a:off x="5841545" y="1620251"/>
          <a:ext cx="4315781" cy="578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b="1"/>
          </a:pPr>
          <a:r>
            <a:rPr lang="en-US" sz="2000" b="1" u="sng" kern="1200"/>
            <a:t>Homeward Bound Mortgage Program </a:t>
          </a:r>
          <a:endParaRPr lang="en-US" sz="2000" kern="1200"/>
        </a:p>
      </dsp:txBody>
      <dsp:txXfrm>
        <a:off x="5841545" y="1620251"/>
        <a:ext cx="4315781" cy="578635"/>
      </dsp:txXfrm>
    </dsp:sp>
    <dsp:sp modelId="{4EBABD61-6590-4BE2-9D1B-29AF6FC9BCAE}">
      <dsp:nvSpPr>
        <dsp:cNvPr id="0" name=""/>
        <dsp:cNvSpPr/>
      </dsp:nvSpPr>
      <dsp:spPr>
        <a:xfrm>
          <a:off x="5841545" y="2273840"/>
          <a:ext cx="4315781" cy="18100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pPr>
          <a:r>
            <a:rPr lang="en-US" sz="1500" kern="1200"/>
            <a:t>provides a competitive 30-year fixed-rate </a:t>
          </a:r>
          <a:r>
            <a:rPr lang="en-US" sz="1500" b="1" kern="1200"/>
            <a:t>government insured loan </a:t>
          </a:r>
          <a:r>
            <a:rPr lang="en-US" sz="1500" kern="1200"/>
            <a:t>for eligible homebuyers purchasing a home in New Jersey, </a:t>
          </a:r>
        </a:p>
        <a:p>
          <a:pPr marL="0" lvl="0" indent="0" algn="ctr" defTabSz="666750">
            <a:lnSpc>
              <a:spcPct val="90000"/>
            </a:lnSpc>
            <a:spcBef>
              <a:spcPct val="0"/>
            </a:spcBef>
            <a:spcAft>
              <a:spcPct val="35000"/>
            </a:spcAft>
            <a:buNone/>
          </a:pPr>
          <a:r>
            <a:rPr lang="en-US" sz="1500" b="1" kern="1200"/>
            <a:t>and</a:t>
          </a:r>
          <a:r>
            <a:rPr lang="en-US" sz="1500" kern="1200"/>
            <a:t> </a:t>
          </a:r>
        </a:p>
        <a:p>
          <a:pPr marL="0" lvl="0" indent="0" algn="ctr" defTabSz="666750">
            <a:lnSpc>
              <a:spcPct val="90000"/>
            </a:lnSpc>
            <a:spcBef>
              <a:spcPct val="0"/>
            </a:spcBef>
            <a:spcAft>
              <a:spcPct val="35000"/>
            </a:spcAft>
            <a:buNone/>
          </a:pPr>
          <a:r>
            <a:rPr lang="en-US" sz="1500" kern="1200"/>
            <a:t>can be coupled with the </a:t>
          </a:r>
          <a:r>
            <a:rPr lang="en-US" sz="1500" b="1" kern="1200"/>
            <a:t>NJHMFA Down Payment Assistance Program (DPA)</a:t>
          </a:r>
          <a:r>
            <a:rPr lang="en-US" sz="1500" kern="1200"/>
            <a:t>. </a:t>
          </a:r>
        </a:p>
      </dsp:txBody>
      <dsp:txXfrm>
        <a:off x="5841545" y="2273840"/>
        <a:ext cx="4315781" cy="181001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590D0A-AD9B-D949-8532-21E26493D514}">
      <dsp:nvSpPr>
        <dsp:cNvPr id="0" name=""/>
        <dsp:cNvSpPr/>
      </dsp:nvSpPr>
      <dsp:spPr>
        <a:xfrm>
          <a:off x="3201" y="445489"/>
          <a:ext cx="2539866" cy="152391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i="0" kern="1200"/>
            <a:t>helps low-to very low-income borrowers attain their dream of homeownership</a:t>
          </a:r>
          <a:endParaRPr lang="en-US" sz="1900" kern="1200"/>
        </a:p>
      </dsp:txBody>
      <dsp:txXfrm>
        <a:off x="3201" y="445489"/>
        <a:ext cx="2539866" cy="1523919"/>
      </dsp:txXfrm>
    </dsp:sp>
    <dsp:sp modelId="{24732E9C-8A3C-9240-8BA4-314DF1334BC8}">
      <dsp:nvSpPr>
        <dsp:cNvPr id="0" name=""/>
        <dsp:cNvSpPr/>
      </dsp:nvSpPr>
      <dsp:spPr>
        <a:xfrm>
          <a:off x="2797054" y="445489"/>
          <a:ext cx="2539866" cy="1523919"/>
        </a:xfrm>
        <a:prstGeom prst="rect">
          <a:avLst/>
        </a:prstGeom>
        <a:solidFill>
          <a:schemeClr val="accent2">
            <a:hueOff val="-207909"/>
            <a:satOff val="-11990"/>
            <a:lumOff val="12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i="0" kern="1200"/>
            <a:t>down payment requirement as little as 3%</a:t>
          </a:r>
          <a:endParaRPr lang="en-US" sz="1900" kern="1200"/>
        </a:p>
      </dsp:txBody>
      <dsp:txXfrm>
        <a:off x="2797054" y="445489"/>
        <a:ext cx="2539866" cy="1523919"/>
      </dsp:txXfrm>
    </dsp:sp>
    <dsp:sp modelId="{101C50CB-6B9F-094C-89B4-6AC9BE665E34}">
      <dsp:nvSpPr>
        <dsp:cNvPr id="0" name=""/>
        <dsp:cNvSpPr/>
      </dsp:nvSpPr>
      <dsp:spPr>
        <a:xfrm>
          <a:off x="5590907" y="445489"/>
          <a:ext cx="2539866" cy="1523919"/>
        </a:xfrm>
        <a:prstGeom prst="rect">
          <a:avLst/>
        </a:prstGeom>
        <a:solidFill>
          <a:schemeClr val="accent2">
            <a:hueOff val="-415818"/>
            <a:satOff val="-23979"/>
            <a:lumOff val="24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i="0" kern="1200"/>
            <a:t>Co-borrowers who do not live in the home can be included for a borrower’s one-unit residence</a:t>
          </a:r>
          <a:endParaRPr lang="en-US" sz="1900" kern="1200"/>
        </a:p>
      </dsp:txBody>
      <dsp:txXfrm>
        <a:off x="5590907" y="445489"/>
        <a:ext cx="2539866" cy="1523919"/>
      </dsp:txXfrm>
    </dsp:sp>
    <dsp:sp modelId="{D26D1B3E-6A7A-0144-9882-56FE6869F6C2}">
      <dsp:nvSpPr>
        <dsp:cNvPr id="0" name=""/>
        <dsp:cNvSpPr/>
      </dsp:nvSpPr>
      <dsp:spPr>
        <a:xfrm>
          <a:off x="8384760" y="445489"/>
          <a:ext cx="2539866" cy="1523919"/>
        </a:xfrm>
        <a:prstGeom prst="rect">
          <a:avLst/>
        </a:prstGeom>
        <a:solidFill>
          <a:schemeClr val="accent2">
            <a:hueOff val="-623727"/>
            <a:satOff val="-35969"/>
            <a:lumOff val="36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b</a:t>
          </a:r>
          <a:r>
            <a:rPr lang="en-US" sz="1900" b="0" i="0" kern="1200"/>
            <a:t>orrowers are permitted to have another financed property</a:t>
          </a:r>
          <a:endParaRPr lang="en-US" sz="1900" kern="1200"/>
        </a:p>
      </dsp:txBody>
      <dsp:txXfrm>
        <a:off x="8384760" y="445489"/>
        <a:ext cx="2539866" cy="1523919"/>
      </dsp:txXfrm>
    </dsp:sp>
    <dsp:sp modelId="{DF96FF58-B268-8A47-9770-77647AB97EC8}">
      <dsp:nvSpPr>
        <dsp:cNvPr id="0" name=""/>
        <dsp:cNvSpPr/>
      </dsp:nvSpPr>
      <dsp:spPr>
        <a:xfrm>
          <a:off x="3201" y="2223395"/>
          <a:ext cx="2539866" cy="1523919"/>
        </a:xfrm>
        <a:prstGeom prst="rect">
          <a:avLst/>
        </a:prstGeom>
        <a:solidFill>
          <a:schemeClr val="accent2">
            <a:hueOff val="-831636"/>
            <a:satOff val="-47959"/>
            <a:lumOff val="49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kern="1200"/>
            <a:t>allows down payment and closing cost funds to come from gifts and other sources. </a:t>
          </a:r>
          <a:endParaRPr lang="en-US" sz="1900" kern="1200"/>
        </a:p>
      </dsp:txBody>
      <dsp:txXfrm>
        <a:off x="3201" y="2223395"/>
        <a:ext cx="2539866" cy="1523919"/>
      </dsp:txXfrm>
    </dsp:sp>
    <dsp:sp modelId="{2605C44B-E4B8-464C-A590-3D11AE22687B}">
      <dsp:nvSpPr>
        <dsp:cNvPr id="0" name=""/>
        <dsp:cNvSpPr/>
      </dsp:nvSpPr>
      <dsp:spPr>
        <a:xfrm>
          <a:off x="2797054" y="2223395"/>
          <a:ext cx="2539866" cy="1523919"/>
        </a:xfrm>
        <a:prstGeom prst="rect">
          <a:avLst/>
        </a:prstGeom>
        <a:solidFill>
          <a:schemeClr val="accent2">
            <a:hueOff val="-1039545"/>
            <a:satOff val="-59949"/>
            <a:lumOff val="61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o</a:t>
          </a:r>
          <a:r>
            <a:rPr lang="en-US" sz="1900" b="0" kern="1200"/>
            <a:t>wnership of another property is permitted</a:t>
          </a:r>
          <a:endParaRPr lang="en-US" sz="1900" kern="1200"/>
        </a:p>
      </dsp:txBody>
      <dsp:txXfrm>
        <a:off x="2797054" y="2223395"/>
        <a:ext cx="2539866" cy="1523919"/>
      </dsp:txXfrm>
    </dsp:sp>
    <dsp:sp modelId="{1DBAF383-44EF-8C4B-890A-4127A4CDBFEB}">
      <dsp:nvSpPr>
        <dsp:cNvPr id="0" name=""/>
        <dsp:cNvSpPr/>
      </dsp:nvSpPr>
      <dsp:spPr>
        <a:xfrm>
          <a:off x="5590907" y="2223395"/>
          <a:ext cx="2539866" cy="1523919"/>
        </a:xfrm>
        <a:prstGeom prst="rect">
          <a:avLst/>
        </a:prstGeom>
        <a:solidFill>
          <a:schemeClr val="accent2">
            <a:hueOff val="-1247454"/>
            <a:satOff val="-71938"/>
            <a:lumOff val="73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kern="1200"/>
            <a:t>self-employed income verification is a breeze </a:t>
          </a:r>
          <a:endParaRPr lang="en-US" sz="1900" kern="1200"/>
        </a:p>
      </dsp:txBody>
      <dsp:txXfrm>
        <a:off x="5590907" y="2223395"/>
        <a:ext cx="2539866" cy="1523919"/>
      </dsp:txXfrm>
    </dsp:sp>
    <dsp:sp modelId="{CA6C3474-CE85-394A-B622-59B68EDECCC8}">
      <dsp:nvSpPr>
        <dsp:cNvPr id="0" name=""/>
        <dsp:cNvSpPr/>
      </dsp:nvSpPr>
      <dsp:spPr>
        <a:xfrm>
          <a:off x="8384760" y="2223395"/>
          <a:ext cx="2539866" cy="1523919"/>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kern="1200"/>
            <a:t>use of rental proceeds as qualifying income for mortgage </a:t>
          </a:r>
          <a:endParaRPr lang="en-US" sz="1900" kern="1200"/>
        </a:p>
      </dsp:txBody>
      <dsp:txXfrm>
        <a:off x="8384760" y="2223395"/>
        <a:ext cx="2539866" cy="152391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0DA1C0-8B21-ED4A-850F-08893A0AA739}">
      <dsp:nvSpPr>
        <dsp:cNvPr id="0" name=""/>
        <dsp:cNvSpPr/>
      </dsp:nvSpPr>
      <dsp:spPr>
        <a:xfrm>
          <a:off x="0" y="17108"/>
          <a:ext cx="10515600" cy="767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The property: </a:t>
          </a:r>
        </a:p>
      </dsp:txBody>
      <dsp:txXfrm>
        <a:off x="37467" y="54575"/>
        <a:ext cx="10440666" cy="692586"/>
      </dsp:txXfrm>
    </dsp:sp>
    <dsp:sp modelId="{5553C53E-9F41-FD46-9EA7-F861E81296EB}">
      <dsp:nvSpPr>
        <dsp:cNvPr id="0" name=""/>
        <dsp:cNvSpPr/>
      </dsp:nvSpPr>
      <dsp:spPr>
        <a:xfrm>
          <a:off x="0" y="784629"/>
          <a:ext cx="10515600" cy="2782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a:t>must be located in the state of New Jersey. </a:t>
          </a:r>
        </a:p>
        <a:p>
          <a:pPr marL="228600" lvl="1" indent="-228600" algn="l" defTabSz="1111250">
            <a:lnSpc>
              <a:spcPct val="90000"/>
            </a:lnSpc>
            <a:spcBef>
              <a:spcPct val="0"/>
            </a:spcBef>
            <a:spcAft>
              <a:spcPct val="20000"/>
            </a:spcAft>
            <a:buChar char="•"/>
          </a:pPr>
          <a:r>
            <a:rPr lang="en-US" sz="2500" kern="1200"/>
            <a:t>must be a single-family home, condominium, townhome, manufactured or mobile home, which is permanently affixed to real property owned by the Borrower </a:t>
          </a:r>
        </a:p>
        <a:p>
          <a:pPr marL="228600" lvl="1" indent="-228600" algn="ctr" defTabSz="1111250">
            <a:lnSpc>
              <a:spcPct val="90000"/>
            </a:lnSpc>
            <a:spcBef>
              <a:spcPct val="0"/>
            </a:spcBef>
            <a:spcAft>
              <a:spcPct val="20000"/>
            </a:spcAft>
            <a:buChar char="•"/>
          </a:pPr>
          <a:r>
            <a:rPr lang="en-US" sz="2500" b="1" kern="1200" dirty="0"/>
            <a:t>or</a:t>
          </a:r>
          <a:r>
            <a:rPr lang="en-US" sz="2500" kern="1200" dirty="0"/>
            <a:t> </a:t>
          </a:r>
        </a:p>
        <a:p>
          <a:pPr marL="228600" lvl="1" indent="-228600" algn="l" defTabSz="1111250">
            <a:lnSpc>
              <a:spcPct val="90000"/>
            </a:lnSpc>
            <a:spcBef>
              <a:spcPct val="0"/>
            </a:spcBef>
            <a:spcAft>
              <a:spcPct val="20000"/>
            </a:spcAft>
            <a:buChar char="•"/>
          </a:pPr>
          <a:r>
            <a:rPr lang="en-US" sz="2500" kern="1200"/>
            <a:t>a two- to four-family dwelling in existence for 5 years or more, one unit of which is to be occupied by the Borrower as his or her principal residence. </a:t>
          </a:r>
        </a:p>
      </dsp:txBody>
      <dsp:txXfrm>
        <a:off x="0" y="784629"/>
        <a:ext cx="10515600" cy="2782080"/>
      </dsp:txXfrm>
    </dsp:sp>
    <dsp:sp modelId="{6CB547F2-97B9-2D48-9DA1-7FA35A6A46F5}">
      <dsp:nvSpPr>
        <dsp:cNvPr id="0" name=""/>
        <dsp:cNvSpPr/>
      </dsp:nvSpPr>
      <dsp:spPr>
        <a:xfrm>
          <a:off x="0" y="3566709"/>
          <a:ext cx="10515600" cy="767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Properties located in an Urban Target Area (UTA)</a:t>
          </a:r>
        </a:p>
      </dsp:txBody>
      <dsp:txXfrm>
        <a:off x="37467" y="3604176"/>
        <a:ext cx="10440666" cy="69258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CC275A-40F1-0F46-A2D7-776B17E1B3F3}">
      <dsp:nvSpPr>
        <dsp:cNvPr id="0" name=""/>
        <dsp:cNvSpPr/>
      </dsp:nvSpPr>
      <dsp:spPr>
        <a:xfrm>
          <a:off x="0" y="779"/>
          <a:ext cx="77197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C589CD-7759-474B-B644-47C6AD891D43}">
      <dsp:nvSpPr>
        <dsp:cNvPr id="0" name=""/>
        <dsp:cNvSpPr/>
      </dsp:nvSpPr>
      <dsp:spPr>
        <a:xfrm>
          <a:off x="0" y="779"/>
          <a:ext cx="7719799" cy="303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u="sng" kern="1200"/>
            <a:t>Maximum Income Limits</a:t>
          </a:r>
          <a:endParaRPr lang="en-US" sz="1400" kern="1200"/>
        </a:p>
      </dsp:txBody>
      <dsp:txXfrm>
        <a:off x="0" y="779"/>
        <a:ext cx="7719799" cy="303934"/>
      </dsp:txXfrm>
    </dsp:sp>
    <dsp:sp modelId="{13CF8D9A-C868-964E-BF30-04D2B2FB4F02}">
      <dsp:nvSpPr>
        <dsp:cNvPr id="0" name=""/>
        <dsp:cNvSpPr/>
      </dsp:nvSpPr>
      <dsp:spPr>
        <a:xfrm>
          <a:off x="0" y="304713"/>
          <a:ext cx="77197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27E4A4-B2B4-E34E-AEB7-A6C82B587CAC}">
      <dsp:nvSpPr>
        <dsp:cNvPr id="0" name=""/>
        <dsp:cNvSpPr/>
      </dsp:nvSpPr>
      <dsp:spPr>
        <a:xfrm>
          <a:off x="0" y="304713"/>
          <a:ext cx="7719799" cy="303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t>Counties					1-2 Family Household 	3+ Family Household</a:t>
          </a:r>
          <a:endParaRPr lang="en-US" sz="1400" kern="1200" dirty="0"/>
        </a:p>
      </dsp:txBody>
      <dsp:txXfrm>
        <a:off x="0" y="304713"/>
        <a:ext cx="7719799" cy="303934"/>
      </dsp:txXfrm>
    </dsp:sp>
    <dsp:sp modelId="{728FD933-8536-F844-8C90-E06C1451EE2B}">
      <dsp:nvSpPr>
        <dsp:cNvPr id="0" name=""/>
        <dsp:cNvSpPr/>
      </dsp:nvSpPr>
      <dsp:spPr>
        <a:xfrm>
          <a:off x="0" y="608647"/>
          <a:ext cx="77197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C301E6-F6F3-0345-9BFF-F088E7D3BAD4}">
      <dsp:nvSpPr>
        <dsp:cNvPr id="0" name=""/>
        <dsp:cNvSpPr/>
      </dsp:nvSpPr>
      <dsp:spPr>
        <a:xfrm>
          <a:off x="0" y="608647"/>
          <a:ext cx="7719799" cy="303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a:t>Atlantic, Burlington, Camden, Cape May 		</a:t>
          </a:r>
          <a:r>
            <a:rPr lang="en-US" sz="1400" kern="1200"/>
            <a:t>$123,500 		$142,025</a:t>
          </a:r>
        </a:p>
      </dsp:txBody>
      <dsp:txXfrm>
        <a:off x="0" y="608647"/>
        <a:ext cx="7719799" cy="303934"/>
      </dsp:txXfrm>
    </dsp:sp>
    <dsp:sp modelId="{48B9EADC-3DE3-0840-B380-E505A4B9A7E9}">
      <dsp:nvSpPr>
        <dsp:cNvPr id="0" name=""/>
        <dsp:cNvSpPr/>
      </dsp:nvSpPr>
      <dsp:spPr>
        <a:xfrm>
          <a:off x="0" y="912581"/>
          <a:ext cx="77197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58E048-0410-0D4D-9CBA-4320DD5AA863}">
      <dsp:nvSpPr>
        <dsp:cNvPr id="0" name=""/>
        <dsp:cNvSpPr/>
      </dsp:nvSpPr>
      <dsp:spPr>
        <a:xfrm>
          <a:off x="0" y="912581"/>
          <a:ext cx="7719799" cy="303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Cumberland, Essex, Gloucester, Hudson, </a:t>
          </a:r>
        </a:p>
      </dsp:txBody>
      <dsp:txXfrm>
        <a:off x="0" y="912581"/>
        <a:ext cx="7719799" cy="303934"/>
      </dsp:txXfrm>
    </dsp:sp>
    <dsp:sp modelId="{4AF6ED04-0DEA-8C43-B4FE-7B8CBD9FCC66}">
      <dsp:nvSpPr>
        <dsp:cNvPr id="0" name=""/>
        <dsp:cNvSpPr/>
      </dsp:nvSpPr>
      <dsp:spPr>
        <a:xfrm>
          <a:off x="0" y="1216515"/>
          <a:ext cx="77197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5F1D81-7B8E-664D-A8B2-EE84EC3BF546}">
      <dsp:nvSpPr>
        <dsp:cNvPr id="0" name=""/>
        <dsp:cNvSpPr/>
      </dsp:nvSpPr>
      <dsp:spPr>
        <a:xfrm>
          <a:off x="0" y="1216515"/>
          <a:ext cx="7719799" cy="303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Morris, Salem, Sussex, Union, &amp; Warren</a:t>
          </a:r>
        </a:p>
      </dsp:txBody>
      <dsp:txXfrm>
        <a:off x="0" y="1216515"/>
        <a:ext cx="7719799" cy="303934"/>
      </dsp:txXfrm>
    </dsp:sp>
    <dsp:sp modelId="{9E08D6A1-132A-684A-89BE-13F0E343885D}">
      <dsp:nvSpPr>
        <dsp:cNvPr id="0" name=""/>
        <dsp:cNvSpPr/>
      </dsp:nvSpPr>
      <dsp:spPr>
        <a:xfrm>
          <a:off x="0" y="1520449"/>
          <a:ext cx="77197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6A6F84-E8B7-4546-A758-0EBBBD066723}">
      <dsp:nvSpPr>
        <dsp:cNvPr id="0" name=""/>
        <dsp:cNvSpPr/>
      </dsp:nvSpPr>
      <dsp:spPr>
        <a:xfrm>
          <a:off x="0" y="1520449"/>
          <a:ext cx="7719799" cy="303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t>Mercer						</a:t>
          </a:r>
          <a:r>
            <a:rPr lang="en-US" sz="1400" kern="1200" dirty="0"/>
            <a:t>$125,200 		$143,980</a:t>
          </a:r>
        </a:p>
      </dsp:txBody>
      <dsp:txXfrm>
        <a:off x="0" y="1520449"/>
        <a:ext cx="7719799" cy="303934"/>
      </dsp:txXfrm>
    </dsp:sp>
    <dsp:sp modelId="{E7A36CEF-54BC-554C-901F-5D58083063AF}">
      <dsp:nvSpPr>
        <dsp:cNvPr id="0" name=""/>
        <dsp:cNvSpPr/>
      </dsp:nvSpPr>
      <dsp:spPr>
        <a:xfrm>
          <a:off x="0" y="1824383"/>
          <a:ext cx="77197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B30EA1-5A8B-E348-A962-3D3D937CA2D9}">
      <dsp:nvSpPr>
        <dsp:cNvPr id="0" name=""/>
        <dsp:cNvSpPr/>
      </dsp:nvSpPr>
      <dsp:spPr>
        <a:xfrm>
          <a:off x="0" y="1824383"/>
          <a:ext cx="7719799" cy="303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t>Monmouth &amp; Ocean 				</a:t>
          </a:r>
          <a:r>
            <a:rPr lang="en-US" sz="1400" kern="1200" dirty="0"/>
            <a:t>$126,200 		$145,130</a:t>
          </a:r>
        </a:p>
      </dsp:txBody>
      <dsp:txXfrm>
        <a:off x="0" y="1824383"/>
        <a:ext cx="7719799" cy="303934"/>
      </dsp:txXfrm>
    </dsp:sp>
    <dsp:sp modelId="{CB794DA2-7313-6048-ACCE-2DBE6BE0EF0B}">
      <dsp:nvSpPr>
        <dsp:cNvPr id="0" name=""/>
        <dsp:cNvSpPr/>
      </dsp:nvSpPr>
      <dsp:spPr>
        <a:xfrm>
          <a:off x="0" y="2128318"/>
          <a:ext cx="77197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A8F532-1B27-A142-8EC4-73A5BA433B4C}">
      <dsp:nvSpPr>
        <dsp:cNvPr id="0" name=""/>
        <dsp:cNvSpPr/>
      </dsp:nvSpPr>
      <dsp:spPr>
        <a:xfrm>
          <a:off x="0" y="2128318"/>
          <a:ext cx="7719799" cy="303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t>Bergen &amp; Passaic 				</a:t>
          </a:r>
          <a:r>
            <a:rPr lang="en-US" sz="1400" kern="1200" dirty="0"/>
            <a:t>$126,700 		$145,705 </a:t>
          </a:r>
        </a:p>
      </dsp:txBody>
      <dsp:txXfrm>
        <a:off x="0" y="2128318"/>
        <a:ext cx="7719799" cy="303934"/>
      </dsp:txXfrm>
    </dsp:sp>
    <dsp:sp modelId="{C0F4F57C-38E0-524D-9BD9-503B3A8D66BD}">
      <dsp:nvSpPr>
        <dsp:cNvPr id="0" name=""/>
        <dsp:cNvSpPr/>
      </dsp:nvSpPr>
      <dsp:spPr>
        <a:xfrm>
          <a:off x="0" y="2432252"/>
          <a:ext cx="77197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072065-3EB7-1B4F-AB11-4A0DDF49FC1D}">
      <dsp:nvSpPr>
        <dsp:cNvPr id="0" name=""/>
        <dsp:cNvSpPr/>
      </dsp:nvSpPr>
      <dsp:spPr>
        <a:xfrm>
          <a:off x="0" y="2432252"/>
          <a:ext cx="7719799" cy="303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Hunterdon, Middlesex, &amp; Somerset</a:t>
          </a:r>
          <a:r>
            <a:rPr lang="en-US" sz="1400" b="1" kern="1200"/>
            <a:t> 		</a:t>
          </a:r>
          <a:r>
            <a:rPr lang="en-US" sz="1400" kern="1200"/>
            <a:t>$138,500 		$159,275</a:t>
          </a:r>
        </a:p>
      </dsp:txBody>
      <dsp:txXfrm>
        <a:off x="0" y="2432252"/>
        <a:ext cx="7719799" cy="303934"/>
      </dsp:txXfrm>
    </dsp:sp>
    <dsp:sp modelId="{0D12F450-1185-564D-A922-3A84F6D258A5}">
      <dsp:nvSpPr>
        <dsp:cNvPr id="0" name=""/>
        <dsp:cNvSpPr/>
      </dsp:nvSpPr>
      <dsp:spPr>
        <a:xfrm>
          <a:off x="0" y="2736186"/>
          <a:ext cx="77197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61AADE-CE5B-DA4F-A68E-416DBB4B7BCD}">
      <dsp:nvSpPr>
        <dsp:cNvPr id="0" name=""/>
        <dsp:cNvSpPr/>
      </dsp:nvSpPr>
      <dsp:spPr>
        <a:xfrm>
          <a:off x="0" y="2736186"/>
          <a:ext cx="7719799" cy="303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u="sng" kern="1200"/>
            <a:t>Maximum Price Purchase Limits</a:t>
          </a:r>
          <a:endParaRPr lang="en-US" sz="1400" kern="1200"/>
        </a:p>
      </dsp:txBody>
      <dsp:txXfrm>
        <a:off x="0" y="2736186"/>
        <a:ext cx="7719799" cy="303934"/>
      </dsp:txXfrm>
    </dsp:sp>
    <dsp:sp modelId="{22E41511-7F52-1348-94EE-3C42EA9B3853}">
      <dsp:nvSpPr>
        <dsp:cNvPr id="0" name=""/>
        <dsp:cNvSpPr/>
      </dsp:nvSpPr>
      <dsp:spPr>
        <a:xfrm>
          <a:off x="0" y="3040120"/>
          <a:ext cx="77197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DA9E0D-B7DE-0C4A-8252-88E593EA4E02}">
      <dsp:nvSpPr>
        <dsp:cNvPr id="0" name=""/>
        <dsp:cNvSpPr/>
      </dsp:nvSpPr>
      <dsp:spPr>
        <a:xfrm>
          <a:off x="0" y="3040120"/>
          <a:ext cx="7719799" cy="303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a:t>Counties			1 - Family 	2 - Family 	3 - Family 	4 – Family</a:t>
          </a:r>
          <a:endParaRPr lang="en-US" sz="1400" kern="1200"/>
        </a:p>
      </dsp:txBody>
      <dsp:txXfrm>
        <a:off x="0" y="3040120"/>
        <a:ext cx="7719799" cy="303934"/>
      </dsp:txXfrm>
    </dsp:sp>
    <dsp:sp modelId="{ED44EB64-F220-534E-9C3F-A75370FEBAD5}">
      <dsp:nvSpPr>
        <dsp:cNvPr id="0" name=""/>
        <dsp:cNvSpPr/>
      </dsp:nvSpPr>
      <dsp:spPr>
        <a:xfrm>
          <a:off x="0" y="3344054"/>
          <a:ext cx="77197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0C5BA1-3554-4146-A5E3-746E3BFCA725}">
      <dsp:nvSpPr>
        <dsp:cNvPr id="0" name=""/>
        <dsp:cNvSpPr/>
      </dsp:nvSpPr>
      <dsp:spPr>
        <a:xfrm>
          <a:off x="0" y="3344054"/>
          <a:ext cx="7719799" cy="303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a:t>Atlantic, Cumberland </a:t>
          </a:r>
          <a:r>
            <a:rPr lang="en-US" sz="1400" kern="1200"/>
            <a:t>		$481,176 	$616,111 	$744,680 	$925,492</a:t>
          </a:r>
        </a:p>
      </dsp:txBody>
      <dsp:txXfrm>
        <a:off x="0" y="3344054"/>
        <a:ext cx="7719799" cy="303934"/>
      </dsp:txXfrm>
    </dsp:sp>
    <dsp:sp modelId="{A93BACDF-5F59-9446-AD8A-25F1506B5B2C}">
      <dsp:nvSpPr>
        <dsp:cNvPr id="0" name=""/>
        <dsp:cNvSpPr/>
      </dsp:nvSpPr>
      <dsp:spPr>
        <a:xfrm>
          <a:off x="0" y="3647988"/>
          <a:ext cx="77197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6F876E-3B40-5143-AA1A-C0077319B966}">
      <dsp:nvSpPr>
        <dsp:cNvPr id="0" name=""/>
        <dsp:cNvSpPr/>
      </dsp:nvSpPr>
      <dsp:spPr>
        <a:xfrm>
          <a:off x="0" y="3647988"/>
          <a:ext cx="7719799" cy="303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Mercer, Warren </a:t>
          </a:r>
        </a:p>
      </dsp:txBody>
      <dsp:txXfrm>
        <a:off x="0" y="3647988"/>
        <a:ext cx="7719799" cy="303934"/>
      </dsp:txXfrm>
    </dsp:sp>
    <dsp:sp modelId="{BE5483A5-9549-6140-99F9-FD758FDC2C7A}">
      <dsp:nvSpPr>
        <dsp:cNvPr id="0" name=""/>
        <dsp:cNvSpPr/>
      </dsp:nvSpPr>
      <dsp:spPr>
        <a:xfrm>
          <a:off x="0" y="3951922"/>
          <a:ext cx="77197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7B0880-0B8A-7C4B-8E49-D24A1820337D}">
      <dsp:nvSpPr>
        <dsp:cNvPr id="0" name=""/>
        <dsp:cNvSpPr/>
      </dsp:nvSpPr>
      <dsp:spPr>
        <a:xfrm>
          <a:off x="0" y="3951922"/>
          <a:ext cx="7719799" cy="303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a:t>Burlington, Camden,</a:t>
          </a:r>
          <a:r>
            <a:rPr lang="en-US" sz="1400" kern="1200"/>
            <a:t>		$539,250 	$690,322 	$834,461 	$1,037,012</a:t>
          </a:r>
        </a:p>
      </dsp:txBody>
      <dsp:txXfrm>
        <a:off x="0" y="3951922"/>
        <a:ext cx="7719799" cy="303934"/>
      </dsp:txXfrm>
    </dsp:sp>
    <dsp:sp modelId="{B1BD2C14-F2C3-8744-8597-13A83EF17075}">
      <dsp:nvSpPr>
        <dsp:cNvPr id="0" name=""/>
        <dsp:cNvSpPr/>
      </dsp:nvSpPr>
      <dsp:spPr>
        <a:xfrm>
          <a:off x="0" y="4255856"/>
          <a:ext cx="77197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02BAB2-B816-8048-846F-05255F43E586}">
      <dsp:nvSpPr>
        <dsp:cNvPr id="0" name=""/>
        <dsp:cNvSpPr/>
      </dsp:nvSpPr>
      <dsp:spPr>
        <a:xfrm>
          <a:off x="0" y="4255856"/>
          <a:ext cx="7719799" cy="303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Gloucester &amp; Salem </a:t>
          </a:r>
        </a:p>
      </dsp:txBody>
      <dsp:txXfrm>
        <a:off x="0" y="4255856"/>
        <a:ext cx="7719799" cy="303934"/>
      </dsp:txXfrm>
    </dsp:sp>
    <dsp:sp modelId="{0FF04A79-FD85-544C-9040-796E177A622A}">
      <dsp:nvSpPr>
        <dsp:cNvPr id="0" name=""/>
        <dsp:cNvSpPr/>
      </dsp:nvSpPr>
      <dsp:spPr>
        <a:xfrm>
          <a:off x="0" y="4559791"/>
          <a:ext cx="77197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669121-AA42-5645-91CE-D45B306A1D7A}">
      <dsp:nvSpPr>
        <dsp:cNvPr id="0" name=""/>
        <dsp:cNvSpPr/>
      </dsp:nvSpPr>
      <dsp:spPr>
        <a:xfrm>
          <a:off x="0" y="4559791"/>
          <a:ext cx="7719799" cy="303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a:t>Cape May </a:t>
          </a:r>
          <a:r>
            <a:rPr lang="en-US" sz="1400" kern="1200"/>
            <a:t>			$559,179 	$715,857 	$865,298 	$1,075,340</a:t>
          </a:r>
        </a:p>
      </dsp:txBody>
      <dsp:txXfrm>
        <a:off x="0" y="4559791"/>
        <a:ext cx="7719799" cy="303934"/>
      </dsp:txXfrm>
    </dsp:sp>
    <dsp:sp modelId="{40378675-2CB8-CB46-A956-75AC871E30A9}">
      <dsp:nvSpPr>
        <dsp:cNvPr id="0" name=""/>
        <dsp:cNvSpPr/>
      </dsp:nvSpPr>
      <dsp:spPr>
        <a:xfrm>
          <a:off x="0" y="4863725"/>
          <a:ext cx="77197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FB6601-EC31-2F42-AC77-9998E5867A42}">
      <dsp:nvSpPr>
        <dsp:cNvPr id="0" name=""/>
        <dsp:cNvSpPr/>
      </dsp:nvSpPr>
      <dsp:spPr>
        <a:xfrm>
          <a:off x="0" y="4863725"/>
          <a:ext cx="7719799" cy="303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a:t>Bergen, Essex, Hudson</a:t>
          </a:r>
          <a:r>
            <a:rPr lang="en-US" sz="1400" kern="1200"/>
            <a:t>,		$1,110,407 	$1,421,809 	$1,718,515 	$2,135,797</a:t>
          </a:r>
        </a:p>
      </dsp:txBody>
      <dsp:txXfrm>
        <a:off x="0" y="4863725"/>
        <a:ext cx="7719799" cy="303934"/>
      </dsp:txXfrm>
    </dsp:sp>
    <dsp:sp modelId="{BDBCA107-73C4-5D47-8FED-2242EE78F809}">
      <dsp:nvSpPr>
        <dsp:cNvPr id="0" name=""/>
        <dsp:cNvSpPr/>
      </dsp:nvSpPr>
      <dsp:spPr>
        <a:xfrm>
          <a:off x="0" y="5167659"/>
          <a:ext cx="77197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EB304E-E251-6E49-9E7B-29649378E104}">
      <dsp:nvSpPr>
        <dsp:cNvPr id="0" name=""/>
        <dsp:cNvSpPr/>
      </dsp:nvSpPr>
      <dsp:spPr>
        <a:xfrm>
          <a:off x="0" y="5167659"/>
          <a:ext cx="7719799" cy="303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Hunterdon, Middlesex, </a:t>
          </a:r>
        </a:p>
      </dsp:txBody>
      <dsp:txXfrm>
        <a:off x="0" y="5167659"/>
        <a:ext cx="7719799" cy="303934"/>
      </dsp:txXfrm>
    </dsp:sp>
    <dsp:sp modelId="{C79F0EFA-B7D2-9D42-B96A-2C55DB62A722}">
      <dsp:nvSpPr>
        <dsp:cNvPr id="0" name=""/>
        <dsp:cNvSpPr/>
      </dsp:nvSpPr>
      <dsp:spPr>
        <a:xfrm>
          <a:off x="0" y="5471593"/>
          <a:ext cx="77197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04C450-67A7-4149-8CA9-2C6EAC5753A8}">
      <dsp:nvSpPr>
        <dsp:cNvPr id="0" name=""/>
        <dsp:cNvSpPr/>
      </dsp:nvSpPr>
      <dsp:spPr>
        <a:xfrm>
          <a:off x="0" y="5471593"/>
          <a:ext cx="7719799" cy="303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Monmouth, Morris, </a:t>
          </a:r>
        </a:p>
      </dsp:txBody>
      <dsp:txXfrm>
        <a:off x="0" y="5471593"/>
        <a:ext cx="7719799" cy="303934"/>
      </dsp:txXfrm>
    </dsp:sp>
    <dsp:sp modelId="{E286B0C7-29CE-0945-9B81-BD82B342BA7E}">
      <dsp:nvSpPr>
        <dsp:cNvPr id="0" name=""/>
        <dsp:cNvSpPr/>
      </dsp:nvSpPr>
      <dsp:spPr>
        <a:xfrm>
          <a:off x="0" y="5775527"/>
          <a:ext cx="77197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F8B425-01DD-0040-91E2-1F4F00DF7668}">
      <dsp:nvSpPr>
        <dsp:cNvPr id="0" name=""/>
        <dsp:cNvSpPr/>
      </dsp:nvSpPr>
      <dsp:spPr>
        <a:xfrm>
          <a:off x="0" y="5775527"/>
          <a:ext cx="7719799" cy="303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Ocean, Passaic, Somerset, </a:t>
          </a:r>
        </a:p>
      </dsp:txBody>
      <dsp:txXfrm>
        <a:off x="0" y="5775527"/>
        <a:ext cx="7719799" cy="303934"/>
      </dsp:txXfrm>
    </dsp:sp>
    <dsp:sp modelId="{35EC6F15-7769-274C-AB01-9BEDDE1E52A5}">
      <dsp:nvSpPr>
        <dsp:cNvPr id="0" name=""/>
        <dsp:cNvSpPr/>
      </dsp:nvSpPr>
      <dsp:spPr>
        <a:xfrm>
          <a:off x="0" y="6079461"/>
          <a:ext cx="77197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EA9128-745E-AC40-95F1-06B8CF7775D8}">
      <dsp:nvSpPr>
        <dsp:cNvPr id="0" name=""/>
        <dsp:cNvSpPr/>
      </dsp:nvSpPr>
      <dsp:spPr>
        <a:xfrm>
          <a:off x="0" y="6079461"/>
          <a:ext cx="7719799" cy="303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Sussex, Union</a:t>
          </a:r>
        </a:p>
      </dsp:txBody>
      <dsp:txXfrm>
        <a:off x="0" y="6079461"/>
        <a:ext cx="7719799" cy="303934"/>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07027-CBD9-3B93-C202-4152BCFB681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800C37E-9456-8C7E-FAF9-9993B9218D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37EB93-1960-EFC8-83D4-AA64C18AEE4D}"/>
              </a:ext>
            </a:extLst>
          </p:cNvPr>
          <p:cNvSpPr>
            <a:spLocks noGrp="1"/>
          </p:cNvSpPr>
          <p:nvPr>
            <p:ph type="dt" sz="half" idx="10"/>
          </p:nvPr>
        </p:nvSpPr>
        <p:spPr/>
        <p:txBody>
          <a:bodyPr/>
          <a:lstStyle/>
          <a:p>
            <a:fld id="{09E1675E-FFCB-E846-B17A-FCEAD06DAC18}" type="datetimeFigureOut">
              <a:rPr lang="en-US" smtClean="0"/>
              <a:t>3/5/24</a:t>
            </a:fld>
            <a:endParaRPr lang="en-US"/>
          </a:p>
        </p:txBody>
      </p:sp>
      <p:sp>
        <p:nvSpPr>
          <p:cNvPr id="5" name="Footer Placeholder 4">
            <a:extLst>
              <a:ext uri="{FF2B5EF4-FFF2-40B4-BE49-F238E27FC236}">
                <a16:creationId xmlns:a16="http://schemas.microsoft.com/office/drawing/2014/main" id="{F84E7B16-9E80-B4C0-086A-2CCAFFE7B2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F6DACC-7FCB-0664-217A-C5E2D2CCACC4}"/>
              </a:ext>
            </a:extLst>
          </p:cNvPr>
          <p:cNvSpPr>
            <a:spLocks noGrp="1"/>
          </p:cNvSpPr>
          <p:nvPr>
            <p:ph type="sldNum" sz="quarter" idx="12"/>
          </p:nvPr>
        </p:nvSpPr>
        <p:spPr/>
        <p:txBody>
          <a:bodyPr/>
          <a:lstStyle/>
          <a:p>
            <a:fld id="{C4B4FD6F-05F9-5B48-9D4A-A6D2FDF3A4D7}" type="slidenum">
              <a:rPr lang="en-US" smtClean="0"/>
              <a:t>‹#›</a:t>
            </a:fld>
            <a:endParaRPr lang="en-US"/>
          </a:p>
        </p:txBody>
      </p:sp>
    </p:spTree>
    <p:extLst>
      <p:ext uri="{BB962C8B-B14F-4D97-AF65-F5344CB8AC3E}">
        <p14:creationId xmlns:p14="http://schemas.microsoft.com/office/powerpoint/2010/main" val="1110011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806DE-6070-624D-72EB-74BB863941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23A288-1095-7611-6DDA-94106982873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415132-C473-A19C-7D9E-C3A016B17B87}"/>
              </a:ext>
            </a:extLst>
          </p:cNvPr>
          <p:cNvSpPr>
            <a:spLocks noGrp="1"/>
          </p:cNvSpPr>
          <p:nvPr>
            <p:ph type="dt" sz="half" idx="10"/>
          </p:nvPr>
        </p:nvSpPr>
        <p:spPr/>
        <p:txBody>
          <a:bodyPr/>
          <a:lstStyle/>
          <a:p>
            <a:fld id="{09E1675E-FFCB-E846-B17A-FCEAD06DAC18}" type="datetimeFigureOut">
              <a:rPr lang="en-US" smtClean="0"/>
              <a:t>3/5/24</a:t>
            </a:fld>
            <a:endParaRPr lang="en-US"/>
          </a:p>
        </p:txBody>
      </p:sp>
      <p:sp>
        <p:nvSpPr>
          <p:cNvPr id="5" name="Footer Placeholder 4">
            <a:extLst>
              <a:ext uri="{FF2B5EF4-FFF2-40B4-BE49-F238E27FC236}">
                <a16:creationId xmlns:a16="http://schemas.microsoft.com/office/drawing/2014/main" id="{C0197DFC-5A40-55BF-D881-3D6F166BE6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143C43-E0D5-CD39-CBEA-C82B79882C36}"/>
              </a:ext>
            </a:extLst>
          </p:cNvPr>
          <p:cNvSpPr>
            <a:spLocks noGrp="1"/>
          </p:cNvSpPr>
          <p:nvPr>
            <p:ph type="sldNum" sz="quarter" idx="12"/>
          </p:nvPr>
        </p:nvSpPr>
        <p:spPr/>
        <p:txBody>
          <a:bodyPr/>
          <a:lstStyle/>
          <a:p>
            <a:fld id="{C4B4FD6F-05F9-5B48-9D4A-A6D2FDF3A4D7}" type="slidenum">
              <a:rPr lang="en-US" smtClean="0"/>
              <a:t>‹#›</a:t>
            </a:fld>
            <a:endParaRPr lang="en-US"/>
          </a:p>
        </p:txBody>
      </p:sp>
    </p:spTree>
    <p:extLst>
      <p:ext uri="{BB962C8B-B14F-4D97-AF65-F5344CB8AC3E}">
        <p14:creationId xmlns:p14="http://schemas.microsoft.com/office/powerpoint/2010/main" val="2834432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060398-AFC2-DAD6-F263-585B65C145C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CE57593-E871-EDD1-5D49-9F57E0D76FD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1AB0C0-018D-70AC-47DB-A1199AAB53E2}"/>
              </a:ext>
            </a:extLst>
          </p:cNvPr>
          <p:cNvSpPr>
            <a:spLocks noGrp="1"/>
          </p:cNvSpPr>
          <p:nvPr>
            <p:ph type="dt" sz="half" idx="10"/>
          </p:nvPr>
        </p:nvSpPr>
        <p:spPr/>
        <p:txBody>
          <a:bodyPr/>
          <a:lstStyle/>
          <a:p>
            <a:fld id="{09E1675E-FFCB-E846-B17A-FCEAD06DAC18}" type="datetimeFigureOut">
              <a:rPr lang="en-US" smtClean="0"/>
              <a:t>3/5/24</a:t>
            </a:fld>
            <a:endParaRPr lang="en-US"/>
          </a:p>
        </p:txBody>
      </p:sp>
      <p:sp>
        <p:nvSpPr>
          <p:cNvPr id="5" name="Footer Placeholder 4">
            <a:extLst>
              <a:ext uri="{FF2B5EF4-FFF2-40B4-BE49-F238E27FC236}">
                <a16:creationId xmlns:a16="http://schemas.microsoft.com/office/drawing/2014/main" id="{1C864983-97D4-D562-86EC-872C500181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13B7C7-678A-BB02-57D3-28E6BB38CB18}"/>
              </a:ext>
            </a:extLst>
          </p:cNvPr>
          <p:cNvSpPr>
            <a:spLocks noGrp="1"/>
          </p:cNvSpPr>
          <p:nvPr>
            <p:ph type="sldNum" sz="quarter" idx="12"/>
          </p:nvPr>
        </p:nvSpPr>
        <p:spPr/>
        <p:txBody>
          <a:bodyPr/>
          <a:lstStyle/>
          <a:p>
            <a:fld id="{C4B4FD6F-05F9-5B48-9D4A-A6D2FDF3A4D7}" type="slidenum">
              <a:rPr lang="en-US" smtClean="0"/>
              <a:t>‹#›</a:t>
            </a:fld>
            <a:endParaRPr lang="en-US"/>
          </a:p>
        </p:txBody>
      </p:sp>
    </p:spTree>
    <p:extLst>
      <p:ext uri="{BB962C8B-B14F-4D97-AF65-F5344CB8AC3E}">
        <p14:creationId xmlns:p14="http://schemas.microsoft.com/office/powerpoint/2010/main" val="3305415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2F15C-F1BF-FA3A-3F3F-F83F3289A3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6C12EC-F319-AFAA-386A-C14068D718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4E1567-6C89-1A0B-44BF-7BDDA3AFBA82}"/>
              </a:ext>
            </a:extLst>
          </p:cNvPr>
          <p:cNvSpPr>
            <a:spLocks noGrp="1"/>
          </p:cNvSpPr>
          <p:nvPr>
            <p:ph type="dt" sz="half" idx="10"/>
          </p:nvPr>
        </p:nvSpPr>
        <p:spPr/>
        <p:txBody>
          <a:bodyPr/>
          <a:lstStyle/>
          <a:p>
            <a:fld id="{09E1675E-FFCB-E846-B17A-FCEAD06DAC18}" type="datetimeFigureOut">
              <a:rPr lang="en-US" smtClean="0"/>
              <a:t>3/5/24</a:t>
            </a:fld>
            <a:endParaRPr lang="en-US"/>
          </a:p>
        </p:txBody>
      </p:sp>
      <p:sp>
        <p:nvSpPr>
          <p:cNvPr id="5" name="Footer Placeholder 4">
            <a:extLst>
              <a:ext uri="{FF2B5EF4-FFF2-40B4-BE49-F238E27FC236}">
                <a16:creationId xmlns:a16="http://schemas.microsoft.com/office/drawing/2014/main" id="{08DE7A8E-C1E2-03F7-4B96-273CDB026D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A4826E-D61F-5587-C01A-2B4DB2FF9D96}"/>
              </a:ext>
            </a:extLst>
          </p:cNvPr>
          <p:cNvSpPr>
            <a:spLocks noGrp="1"/>
          </p:cNvSpPr>
          <p:nvPr>
            <p:ph type="sldNum" sz="quarter" idx="12"/>
          </p:nvPr>
        </p:nvSpPr>
        <p:spPr/>
        <p:txBody>
          <a:bodyPr/>
          <a:lstStyle/>
          <a:p>
            <a:fld id="{C4B4FD6F-05F9-5B48-9D4A-A6D2FDF3A4D7}" type="slidenum">
              <a:rPr lang="en-US" smtClean="0"/>
              <a:t>‹#›</a:t>
            </a:fld>
            <a:endParaRPr lang="en-US"/>
          </a:p>
        </p:txBody>
      </p:sp>
    </p:spTree>
    <p:extLst>
      <p:ext uri="{BB962C8B-B14F-4D97-AF65-F5344CB8AC3E}">
        <p14:creationId xmlns:p14="http://schemas.microsoft.com/office/powerpoint/2010/main" val="771541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C11C1-64BF-A8B8-6349-DBF2AC8BA8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5128F6-BECD-EA57-9E4B-A1DD2035F5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E544F4-597B-ED9A-CEE1-094A1D6FE11C}"/>
              </a:ext>
            </a:extLst>
          </p:cNvPr>
          <p:cNvSpPr>
            <a:spLocks noGrp="1"/>
          </p:cNvSpPr>
          <p:nvPr>
            <p:ph type="dt" sz="half" idx="10"/>
          </p:nvPr>
        </p:nvSpPr>
        <p:spPr/>
        <p:txBody>
          <a:bodyPr/>
          <a:lstStyle/>
          <a:p>
            <a:fld id="{09E1675E-FFCB-E846-B17A-FCEAD06DAC18}" type="datetimeFigureOut">
              <a:rPr lang="en-US" smtClean="0"/>
              <a:t>3/5/24</a:t>
            </a:fld>
            <a:endParaRPr lang="en-US"/>
          </a:p>
        </p:txBody>
      </p:sp>
      <p:sp>
        <p:nvSpPr>
          <p:cNvPr id="5" name="Footer Placeholder 4">
            <a:extLst>
              <a:ext uri="{FF2B5EF4-FFF2-40B4-BE49-F238E27FC236}">
                <a16:creationId xmlns:a16="http://schemas.microsoft.com/office/drawing/2014/main" id="{6F9F8250-11A8-994D-0AA7-642DF2D7BC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5029C6-E1A1-750A-3735-2B8AD0C7BE2A}"/>
              </a:ext>
            </a:extLst>
          </p:cNvPr>
          <p:cNvSpPr>
            <a:spLocks noGrp="1"/>
          </p:cNvSpPr>
          <p:nvPr>
            <p:ph type="sldNum" sz="quarter" idx="12"/>
          </p:nvPr>
        </p:nvSpPr>
        <p:spPr/>
        <p:txBody>
          <a:bodyPr/>
          <a:lstStyle/>
          <a:p>
            <a:fld id="{C4B4FD6F-05F9-5B48-9D4A-A6D2FDF3A4D7}" type="slidenum">
              <a:rPr lang="en-US" smtClean="0"/>
              <a:t>‹#›</a:t>
            </a:fld>
            <a:endParaRPr lang="en-US"/>
          </a:p>
        </p:txBody>
      </p:sp>
    </p:spTree>
    <p:extLst>
      <p:ext uri="{BB962C8B-B14F-4D97-AF65-F5344CB8AC3E}">
        <p14:creationId xmlns:p14="http://schemas.microsoft.com/office/powerpoint/2010/main" val="3808572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40409-EDFB-1D54-C221-E74C53DCAD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A52874-CB4C-684E-38FD-C6FBB869E2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C64346-7078-3B8E-E782-58FA1E05186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183581-77FC-31A0-C408-8ADE4C1484CD}"/>
              </a:ext>
            </a:extLst>
          </p:cNvPr>
          <p:cNvSpPr>
            <a:spLocks noGrp="1"/>
          </p:cNvSpPr>
          <p:nvPr>
            <p:ph type="dt" sz="half" idx="10"/>
          </p:nvPr>
        </p:nvSpPr>
        <p:spPr/>
        <p:txBody>
          <a:bodyPr/>
          <a:lstStyle/>
          <a:p>
            <a:fld id="{09E1675E-FFCB-E846-B17A-FCEAD06DAC18}" type="datetimeFigureOut">
              <a:rPr lang="en-US" smtClean="0"/>
              <a:t>3/5/24</a:t>
            </a:fld>
            <a:endParaRPr lang="en-US"/>
          </a:p>
        </p:txBody>
      </p:sp>
      <p:sp>
        <p:nvSpPr>
          <p:cNvPr id="6" name="Footer Placeholder 5">
            <a:extLst>
              <a:ext uri="{FF2B5EF4-FFF2-40B4-BE49-F238E27FC236}">
                <a16:creationId xmlns:a16="http://schemas.microsoft.com/office/drawing/2014/main" id="{17BDD263-01BE-DA94-A0BB-F5EA764AFB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7B86EC-7569-22C2-1332-3FE62798ACDD}"/>
              </a:ext>
            </a:extLst>
          </p:cNvPr>
          <p:cNvSpPr>
            <a:spLocks noGrp="1"/>
          </p:cNvSpPr>
          <p:nvPr>
            <p:ph type="sldNum" sz="quarter" idx="12"/>
          </p:nvPr>
        </p:nvSpPr>
        <p:spPr/>
        <p:txBody>
          <a:bodyPr/>
          <a:lstStyle/>
          <a:p>
            <a:fld id="{C4B4FD6F-05F9-5B48-9D4A-A6D2FDF3A4D7}" type="slidenum">
              <a:rPr lang="en-US" smtClean="0"/>
              <a:t>‹#›</a:t>
            </a:fld>
            <a:endParaRPr lang="en-US"/>
          </a:p>
        </p:txBody>
      </p:sp>
    </p:spTree>
    <p:extLst>
      <p:ext uri="{BB962C8B-B14F-4D97-AF65-F5344CB8AC3E}">
        <p14:creationId xmlns:p14="http://schemas.microsoft.com/office/powerpoint/2010/main" val="2900576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48440-B119-1C69-8AC5-1B1D7A161E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D5BEC1C-A963-1394-BE09-4434C81125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9C7AEE-4B97-CCD4-F90F-7C1E98BEBB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50C525-29EB-1847-381B-B8D1F46556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DC503B-9DFC-0F4F-0FC6-109872BC78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82F573-D110-E4F5-5013-2DA9A2518649}"/>
              </a:ext>
            </a:extLst>
          </p:cNvPr>
          <p:cNvSpPr>
            <a:spLocks noGrp="1"/>
          </p:cNvSpPr>
          <p:nvPr>
            <p:ph type="dt" sz="half" idx="10"/>
          </p:nvPr>
        </p:nvSpPr>
        <p:spPr/>
        <p:txBody>
          <a:bodyPr/>
          <a:lstStyle/>
          <a:p>
            <a:fld id="{09E1675E-FFCB-E846-B17A-FCEAD06DAC18}" type="datetimeFigureOut">
              <a:rPr lang="en-US" smtClean="0"/>
              <a:t>3/5/24</a:t>
            </a:fld>
            <a:endParaRPr lang="en-US"/>
          </a:p>
        </p:txBody>
      </p:sp>
      <p:sp>
        <p:nvSpPr>
          <p:cNvPr id="8" name="Footer Placeholder 7">
            <a:extLst>
              <a:ext uri="{FF2B5EF4-FFF2-40B4-BE49-F238E27FC236}">
                <a16:creationId xmlns:a16="http://schemas.microsoft.com/office/drawing/2014/main" id="{DFB95C00-915D-07BD-1E05-4E5E47CF4E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6C380C3-8F1E-6FF5-CF77-948C574DB7AD}"/>
              </a:ext>
            </a:extLst>
          </p:cNvPr>
          <p:cNvSpPr>
            <a:spLocks noGrp="1"/>
          </p:cNvSpPr>
          <p:nvPr>
            <p:ph type="sldNum" sz="quarter" idx="12"/>
          </p:nvPr>
        </p:nvSpPr>
        <p:spPr/>
        <p:txBody>
          <a:bodyPr/>
          <a:lstStyle/>
          <a:p>
            <a:fld id="{C4B4FD6F-05F9-5B48-9D4A-A6D2FDF3A4D7}" type="slidenum">
              <a:rPr lang="en-US" smtClean="0"/>
              <a:t>‹#›</a:t>
            </a:fld>
            <a:endParaRPr lang="en-US"/>
          </a:p>
        </p:txBody>
      </p:sp>
    </p:spTree>
    <p:extLst>
      <p:ext uri="{BB962C8B-B14F-4D97-AF65-F5344CB8AC3E}">
        <p14:creationId xmlns:p14="http://schemas.microsoft.com/office/powerpoint/2010/main" val="3179878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978B1-979D-3425-A683-55C0E03739E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388C2F-1978-99CC-ACD5-18860947F832}"/>
              </a:ext>
            </a:extLst>
          </p:cNvPr>
          <p:cNvSpPr>
            <a:spLocks noGrp="1"/>
          </p:cNvSpPr>
          <p:nvPr>
            <p:ph type="dt" sz="half" idx="10"/>
          </p:nvPr>
        </p:nvSpPr>
        <p:spPr/>
        <p:txBody>
          <a:bodyPr/>
          <a:lstStyle/>
          <a:p>
            <a:fld id="{09E1675E-FFCB-E846-B17A-FCEAD06DAC18}" type="datetimeFigureOut">
              <a:rPr lang="en-US" smtClean="0"/>
              <a:t>3/5/24</a:t>
            </a:fld>
            <a:endParaRPr lang="en-US"/>
          </a:p>
        </p:txBody>
      </p:sp>
      <p:sp>
        <p:nvSpPr>
          <p:cNvPr id="4" name="Footer Placeholder 3">
            <a:extLst>
              <a:ext uri="{FF2B5EF4-FFF2-40B4-BE49-F238E27FC236}">
                <a16:creationId xmlns:a16="http://schemas.microsoft.com/office/drawing/2014/main" id="{2A581AD8-D748-B5EA-F16B-586696A9EAF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0EE643-88C9-9CAB-5638-025EA1445A11}"/>
              </a:ext>
            </a:extLst>
          </p:cNvPr>
          <p:cNvSpPr>
            <a:spLocks noGrp="1"/>
          </p:cNvSpPr>
          <p:nvPr>
            <p:ph type="sldNum" sz="quarter" idx="12"/>
          </p:nvPr>
        </p:nvSpPr>
        <p:spPr/>
        <p:txBody>
          <a:bodyPr/>
          <a:lstStyle/>
          <a:p>
            <a:fld id="{C4B4FD6F-05F9-5B48-9D4A-A6D2FDF3A4D7}" type="slidenum">
              <a:rPr lang="en-US" smtClean="0"/>
              <a:t>‹#›</a:t>
            </a:fld>
            <a:endParaRPr lang="en-US"/>
          </a:p>
        </p:txBody>
      </p:sp>
    </p:spTree>
    <p:extLst>
      <p:ext uri="{BB962C8B-B14F-4D97-AF65-F5344CB8AC3E}">
        <p14:creationId xmlns:p14="http://schemas.microsoft.com/office/powerpoint/2010/main" val="1888050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D0B13D-3F90-C739-CBDB-5B2C78C021BE}"/>
              </a:ext>
            </a:extLst>
          </p:cNvPr>
          <p:cNvSpPr>
            <a:spLocks noGrp="1"/>
          </p:cNvSpPr>
          <p:nvPr>
            <p:ph type="dt" sz="half" idx="10"/>
          </p:nvPr>
        </p:nvSpPr>
        <p:spPr/>
        <p:txBody>
          <a:bodyPr/>
          <a:lstStyle/>
          <a:p>
            <a:fld id="{09E1675E-FFCB-E846-B17A-FCEAD06DAC18}" type="datetimeFigureOut">
              <a:rPr lang="en-US" smtClean="0"/>
              <a:t>3/5/24</a:t>
            </a:fld>
            <a:endParaRPr lang="en-US"/>
          </a:p>
        </p:txBody>
      </p:sp>
      <p:sp>
        <p:nvSpPr>
          <p:cNvPr id="3" name="Footer Placeholder 2">
            <a:extLst>
              <a:ext uri="{FF2B5EF4-FFF2-40B4-BE49-F238E27FC236}">
                <a16:creationId xmlns:a16="http://schemas.microsoft.com/office/drawing/2014/main" id="{752F2869-95D9-145C-B5CA-F5693FECA55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9A5559C-052A-93D7-1F72-00EDB1F5280C}"/>
              </a:ext>
            </a:extLst>
          </p:cNvPr>
          <p:cNvSpPr>
            <a:spLocks noGrp="1"/>
          </p:cNvSpPr>
          <p:nvPr>
            <p:ph type="sldNum" sz="quarter" idx="12"/>
          </p:nvPr>
        </p:nvSpPr>
        <p:spPr/>
        <p:txBody>
          <a:bodyPr/>
          <a:lstStyle/>
          <a:p>
            <a:fld id="{C4B4FD6F-05F9-5B48-9D4A-A6D2FDF3A4D7}" type="slidenum">
              <a:rPr lang="en-US" smtClean="0"/>
              <a:t>‹#›</a:t>
            </a:fld>
            <a:endParaRPr lang="en-US"/>
          </a:p>
        </p:txBody>
      </p:sp>
    </p:spTree>
    <p:extLst>
      <p:ext uri="{BB962C8B-B14F-4D97-AF65-F5344CB8AC3E}">
        <p14:creationId xmlns:p14="http://schemas.microsoft.com/office/powerpoint/2010/main" val="1993508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6F0B3-EE00-8811-3446-5F55B5C2FD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7F8E818-FF87-1639-6B24-0691A397D9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1322FC2-2A93-EA76-8932-8F65F55A5F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FA4B82-AB02-D96B-ABC7-0ADB5D24F16C}"/>
              </a:ext>
            </a:extLst>
          </p:cNvPr>
          <p:cNvSpPr>
            <a:spLocks noGrp="1"/>
          </p:cNvSpPr>
          <p:nvPr>
            <p:ph type="dt" sz="half" idx="10"/>
          </p:nvPr>
        </p:nvSpPr>
        <p:spPr/>
        <p:txBody>
          <a:bodyPr/>
          <a:lstStyle/>
          <a:p>
            <a:fld id="{09E1675E-FFCB-E846-B17A-FCEAD06DAC18}" type="datetimeFigureOut">
              <a:rPr lang="en-US" smtClean="0"/>
              <a:t>3/5/24</a:t>
            </a:fld>
            <a:endParaRPr lang="en-US"/>
          </a:p>
        </p:txBody>
      </p:sp>
      <p:sp>
        <p:nvSpPr>
          <p:cNvPr id="6" name="Footer Placeholder 5">
            <a:extLst>
              <a:ext uri="{FF2B5EF4-FFF2-40B4-BE49-F238E27FC236}">
                <a16:creationId xmlns:a16="http://schemas.microsoft.com/office/drawing/2014/main" id="{221A0074-BC29-1C69-5DD4-EACEB9DFBF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16CA2A-E0DF-F7FC-1CBA-13916C96D9B7}"/>
              </a:ext>
            </a:extLst>
          </p:cNvPr>
          <p:cNvSpPr>
            <a:spLocks noGrp="1"/>
          </p:cNvSpPr>
          <p:nvPr>
            <p:ph type="sldNum" sz="quarter" idx="12"/>
          </p:nvPr>
        </p:nvSpPr>
        <p:spPr/>
        <p:txBody>
          <a:bodyPr/>
          <a:lstStyle/>
          <a:p>
            <a:fld id="{C4B4FD6F-05F9-5B48-9D4A-A6D2FDF3A4D7}" type="slidenum">
              <a:rPr lang="en-US" smtClean="0"/>
              <a:t>‹#›</a:t>
            </a:fld>
            <a:endParaRPr lang="en-US"/>
          </a:p>
        </p:txBody>
      </p:sp>
    </p:spTree>
    <p:extLst>
      <p:ext uri="{BB962C8B-B14F-4D97-AF65-F5344CB8AC3E}">
        <p14:creationId xmlns:p14="http://schemas.microsoft.com/office/powerpoint/2010/main" val="3881284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B990B-E0DA-9CC8-6CF0-2AFBC97751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2BCE45D-07A0-FD64-21DC-709AA35C90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121C009-1FAE-0450-8F78-F8387071ED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E381C5-08DB-F159-39D4-7B2551BABA8B}"/>
              </a:ext>
            </a:extLst>
          </p:cNvPr>
          <p:cNvSpPr>
            <a:spLocks noGrp="1"/>
          </p:cNvSpPr>
          <p:nvPr>
            <p:ph type="dt" sz="half" idx="10"/>
          </p:nvPr>
        </p:nvSpPr>
        <p:spPr/>
        <p:txBody>
          <a:bodyPr/>
          <a:lstStyle/>
          <a:p>
            <a:fld id="{09E1675E-FFCB-E846-B17A-FCEAD06DAC18}" type="datetimeFigureOut">
              <a:rPr lang="en-US" smtClean="0"/>
              <a:t>3/5/24</a:t>
            </a:fld>
            <a:endParaRPr lang="en-US"/>
          </a:p>
        </p:txBody>
      </p:sp>
      <p:sp>
        <p:nvSpPr>
          <p:cNvPr id="6" name="Footer Placeholder 5">
            <a:extLst>
              <a:ext uri="{FF2B5EF4-FFF2-40B4-BE49-F238E27FC236}">
                <a16:creationId xmlns:a16="http://schemas.microsoft.com/office/drawing/2014/main" id="{05989BC2-3896-0C9D-31C6-23F3D23C16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B6BDF9-2926-A591-2DE8-7971A163B7DC}"/>
              </a:ext>
            </a:extLst>
          </p:cNvPr>
          <p:cNvSpPr>
            <a:spLocks noGrp="1"/>
          </p:cNvSpPr>
          <p:nvPr>
            <p:ph type="sldNum" sz="quarter" idx="12"/>
          </p:nvPr>
        </p:nvSpPr>
        <p:spPr/>
        <p:txBody>
          <a:bodyPr/>
          <a:lstStyle/>
          <a:p>
            <a:fld id="{C4B4FD6F-05F9-5B48-9D4A-A6D2FDF3A4D7}" type="slidenum">
              <a:rPr lang="en-US" smtClean="0"/>
              <a:t>‹#›</a:t>
            </a:fld>
            <a:endParaRPr lang="en-US"/>
          </a:p>
        </p:txBody>
      </p:sp>
    </p:spTree>
    <p:extLst>
      <p:ext uri="{BB962C8B-B14F-4D97-AF65-F5344CB8AC3E}">
        <p14:creationId xmlns:p14="http://schemas.microsoft.com/office/powerpoint/2010/main" val="2571320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F96939-65EB-6661-D90B-28CA4CE2D0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CED458-AA72-0DE4-23E3-CBE6438C30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A65441-7A18-E505-BCBC-DA65F58645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E1675E-FFCB-E846-B17A-FCEAD06DAC18}" type="datetimeFigureOut">
              <a:rPr lang="en-US" smtClean="0"/>
              <a:t>3/5/24</a:t>
            </a:fld>
            <a:endParaRPr lang="en-US"/>
          </a:p>
        </p:txBody>
      </p:sp>
      <p:sp>
        <p:nvSpPr>
          <p:cNvPr id="5" name="Footer Placeholder 4">
            <a:extLst>
              <a:ext uri="{FF2B5EF4-FFF2-40B4-BE49-F238E27FC236}">
                <a16:creationId xmlns:a16="http://schemas.microsoft.com/office/drawing/2014/main" id="{E1C7EDC6-9223-219B-6808-AB596620BC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96D06D8-60BD-4955-6FFC-A058911A4E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B4FD6F-05F9-5B48-9D4A-A6D2FDF3A4D7}" type="slidenum">
              <a:rPr lang="en-US" smtClean="0"/>
              <a:t>‹#›</a:t>
            </a:fld>
            <a:endParaRPr lang="en-US"/>
          </a:p>
        </p:txBody>
      </p:sp>
    </p:spTree>
    <p:extLst>
      <p:ext uri="{BB962C8B-B14F-4D97-AF65-F5344CB8AC3E}">
        <p14:creationId xmlns:p14="http://schemas.microsoft.com/office/powerpoint/2010/main" val="737791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houseeinstein.com/2019/04/stop-and-smell-flowers-denver-fresh.html"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24.svg"/><Relationship Id="rId7" Type="http://schemas.openxmlformats.org/officeDocument/2006/relationships/diagramColors" Target="../diagrams/colors9.xml"/><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youtu.be/bvwIA2o1fsE?si=_FL9G9Yd7-Z7tUHh"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5.xml.rels><?xml version="1.0" encoding="UTF-8" standalone="yes"?>
<Relationships xmlns="http://schemas.openxmlformats.org/package/2006/relationships"><Relationship Id="rId3" Type="http://schemas.openxmlformats.org/officeDocument/2006/relationships/hyperlink" Target="http://www.schabell.org/2019/08/5-questions-everyones-asking-about-microservices-question1.html" TargetMode="External"/><Relationship Id="rId2" Type="http://schemas.openxmlformats.org/officeDocument/2006/relationships/image" Target="../media/image45.jpg"/><Relationship Id="rId1" Type="http://schemas.openxmlformats.org/officeDocument/2006/relationships/slideLayout" Target="../slideLayouts/slideLayout2.xml"/><Relationship Id="rId6" Type="http://schemas.openxmlformats.org/officeDocument/2006/relationships/hyperlink" Target="https://creativecommons.org/licenses/by-nc-sa/3.0/" TargetMode="External"/><Relationship Id="rId5" Type="http://schemas.openxmlformats.org/officeDocument/2006/relationships/hyperlink" Target="https://www.publicdomainpictures.net/view-image.php?image=380701&amp;picture=any-questions" TargetMode="External"/><Relationship Id="rId4" Type="http://schemas.openxmlformats.org/officeDocument/2006/relationships/image" Target="../media/image46.jpg"/></Relationships>
</file>

<file path=ppt/slides/_rels/slide2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842A2-0222-A8AF-B698-39974DA138B5}"/>
              </a:ext>
            </a:extLst>
          </p:cNvPr>
          <p:cNvSpPr>
            <a:spLocks noGrp="1"/>
          </p:cNvSpPr>
          <p:nvPr>
            <p:ph type="ctrTitle"/>
          </p:nvPr>
        </p:nvSpPr>
        <p:spPr>
          <a:xfrm>
            <a:off x="638882" y="639193"/>
            <a:ext cx="3571810" cy="3573516"/>
          </a:xfrm>
        </p:spPr>
        <p:txBody>
          <a:bodyPr>
            <a:normAutofit/>
          </a:bodyPr>
          <a:lstStyle/>
          <a:p>
            <a:pPr algn="l"/>
            <a:r>
              <a:rPr lang="en-US" sz="4800" b="1" dirty="0"/>
              <a:t>NEW JERSEY FIRST-TIME HOME BUYER PROGRAM </a:t>
            </a:r>
            <a:endParaRPr lang="en-US" sz="4800" dirty="0"/>
          </a:p>
        </p:txBody>
      </p:sp>
      <p:sp>
        <p:nvSpPr>
          <p:cNvPr id="3" name="Subtitle 2">
            <a:extLst>
              <a:ext uri="{FF2B5EF4-FFF2-40B4-BE49-F238E27FC236}">
                <a16:creationId xmlns:a16="http://schemas.microsoft.com/office/drawing/2014/main" id="{33684522-E8D7-3A8F-6859-563FEDC61A68}"/>
              </a:ext>
            </a:extLst>
          </p:cNvPr>
          <p:cNvSpPr>
            <a:spLocks noGrp="1"/>
          </p:cNvSpPr>
          <p:nvPr>
            <p:ph type="subTitle" idx="1"/>
          </p:nvPr>
        </p:nvSpPr>
        <p:spPr>
          <a:xfrm>
            <a:off x="638882" y="4631161"/>
            <a:ext cx="3571810" cy="1559327"/>
          </a:xfrm>
        </p:spPr>
        <p:txBody>
          <a:bodyPr>
            <a:normAutofit fontScale="92500" lnSpcReduction="10000"/>
          </a:bodyPr>
          <a:lstStyle/>
          <a:p>
            <a:pPr algn="l"/>
            <a:r>
              <a:rPr lang="en-US" dirty="0"/>
              <a:t>Through the New Jersey Home Mortgage Finance Agency (NJHMFA)</a:t>
            </a:r>
          </a:p>
          <a:p>
            <a:pPr algn="l"/>
            <a:r>
              <a:rPr lang="en-US" sz="1100" i="0" u="none" strike="noStrike" dirty="0">
                <a:solidFill>
                  <a:srgbClr val="000000"/>
                </a:solidFill>
                <a:effectLst/>
                <a:latin typeface="Helvetica" pitchFamily="2" charset="0"/>
              </a:rPr>
              <a:t>This event is neither sponsored nor endorsed by the Englewood Public Library or any Public Library  </a:t>
            </a:r>
            <a:r>
              <a:rPr lang="en-US" sz="1100" b="0" i="0" u="none" strike="noStrike" dirty="0">
                <a:solidFill>
                  <a:srgbClr val="000000"/>
                </a:solidFill>
                <a:effectLst/>
                <a:latin typeface="Helvetica" pitchFamily="2" charset="0"/>
              </a:rPr>
              <a:t>utilized, nor do they endorse any of our philosophy, ideas, views or position."</a:t>
            </a:r>
            <a:endParaRPr lang="en-US" sz="1300" b="1" dirty="0"/>
          </a:p>
        </p:txBody>
      </p:sp>
      <p:pic>
        <p:nvPicPr>
          <p:cNvPr id="5" name="Picture 4" descr="A grey house with a red door&#10;&#10;Description automatically generated">
            <a:extLst>
              <a:ext uri="{FF2B5EF4-FFF2-40B4-BE49-F238E27FC236}">
                <a16:creationId xmlns:a16="http://schemas.microsoft.com/office/drawing/2014/main" id="{21B1A234-DA65-CE83-5B75-F86742CC026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654296" y="709803"/>
            <a:ext cx="7214616" cy="5410962"/>
          </a:xfrm>
          <a:prstGeom prst="rect">
            <a:avLst/>
          </a:prstGeom>
        </p:spPr>
      </p:pic>
    </p:spTree>
    <p:extLst>
      <p:ext uri="{BB962C8B-B14F-4D97-AF65-F5344CB8AC3E}">
        <p14:creationId xmlns:p14="http://schemas.microsoft.com/office/powerpoint/2010/main" val="2469507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47842-B0C8-CE87-CCA8-D6A569E0861D}"/>
              </a:ext>
            </a:extLst>
          </p:cNvPr>
          <p:cNvSpPr>
            <a:spLocks noGrp="1"/>
          </p:cNvSpPr>
          <p:nvPr>
            <p:ph type="title"/>
          </p:nvPr>
        </p:nvSpPr>
        <p:spPr/>
        <p:txBody>
          <a:bodyPr/>
          <a:lstStyle/>
          <a:p>
            <a:pPr algn="ctr"/>
            <a:r>
              <a:rPr lang="en-US"/>
              <a:t>FIRST TIME HOME BUYER </a:t>
            </a:r>
            <a:r>
              <a:rPr lang="en-US" b="1"/>
              <a:t>MORTGAGE </a:t>
            </a:r>
            <a:r>
              <a:rPr lang="en-US"/>
              <a:t>PROGRAMS</a:t>
            </a:r>
            <a:endParaRPr lang="en-US" b="1" dirty="0"/>
          </a:p>
        </p:txBody>
      </p:sp>
      <p:graphicFrame>
        <p:nvGraphicFramePr>
          <p:cNvPr id="5" name="Content Placeholder 2">
            <a:extLst>
              <a:ext uri="{FF2B5EF4-FFF2-40B4-BE49-F238E27FC236}">
                <a16:creationId xmlns:a16="http://schemas.microsoft.com/office/drawing/2014/main" id="{340F9773-BFA6-871B-A278-9D3397B48DBD}"/>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4345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648D5DD-4B8C-0CCA-7098-CB256CC1E36B}"/>
              </a:ext>
            </a:extLst>
          </p:cNvPr>
          <p:cNvSpPr>
            <a:spLocks noGrp="1"/>
          </p:cNvSpPr>
          <p:nvPr>
            <p:ph type="title"/>
          </p:nvPr>
        </p:nvSpPr>
        <p:spPr>
          <a:xfrm>
            <a:off x="1371597" y="348865"/>
            <a:ext cx="10044023" cy="877729"/>
          </a:xfrm>
        </p:spPr>
        <p:txBody>
          <a:bodyPr anchor="ctr">
            <a:normAutofit/>
          </a:bodyPr>
          <a:lstStyle/>
          <a:p>
            <a:r>
              <a:rPr lang="en-US" sz="2800" b="1">
                <a:solidFill>
                  <a:srgbClr val="FFFFFF"/>
                </a:solidFill>
              </a:rPr>
              <a:t>NJHMFA HOMEWARD BOUND AND HFA ADVANTAGE PROGRAM</a:t>
            </a:r>
          </a:p>
        </p:txBody>
      </p:sp>
      <p:graphicFrame>
        <p:nvGraphicFramePr>
          <p:cNvPr id="5" name="Content Placeholder 2">
            <a:extLst>
              <a:ext uri="{FF2B5EF4-FFF2-40B4-BE49-F238E27FC236}">
                <a16:creationId xmlns:a16="http://schemas.microsoft.com/office/drawing/2014/main" id="{313A3AB7-B5F0-92D3-4D70-44553BB4DE1F}"/>
              </a:ext>
            </a:extLst>
          </p:cNvPr>
          <p:cNvGraphicFramePr>
            <a:graphicFrameLocks noGrp="1"/>
          </p:cNvGraphicFramePr>
          <p:nvPr>
            <p:ph idx="1"/>
            <p:extLst>
              <p:ext uri="{D42A27DB-BD31-4B8C-83A1-F6EECF244321}">
                <p14:modId xmlns:p14="http://schemas.microsoft.com/office/powerpoint/2010/main" val="428158463"/>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4364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8983C0F-34BA-8C0D-B2B2-A71D2A63E246}"/>
              </a:ext>
            </a:extLst>
          </p:cNvPr>
          <p:cNvSpPr>
            <a:spLocks noGrp="1"/>
          </p:cNvSpPr>
          <p:nvPr>
            <p:ph type="title"/>
          </p:nvPr>
        </p:nvSpPr>
        <p:spPr>
          <a:xfrm>
            <a:off x="1371597" y="348865"/>
            <a:ext cx="10044023" cy="877729"/>
          </a:xfrm>
        </p:spPr>
        <p:txBody>
          <a:bodyPr anchor="ctr">
            <a:normAutofit/>
          </a:bodyPr>
          <a:lstStyle/>
          <a:p>
            <a:r>
              <a:rPr lang="en-US" sz="4000" b="1">
                <a:solidFill>
                  <a:srgbClr val="FFFFFF"/>
                </a:solidFill>
              </a:rPr>
              <a:t>Home Possible Mortgage</a:t>
            </a:r>
          </a:p>
        </p:txBody>
      </p:sp>
      <p:graphicFrame>
        <p:nvGraphicFramePr>
          <p:cNvPr id="5" name="Content Placeholder 2">
            <a:extLst>
              <a:ext uri="{FF2B5EF4-FFF2-40B4-BE49-F238E27FC236}">
                <a16:creationId xmlns:a16="http://schemas.microsoft.com/office/drawing/2014/main" id="{CEB0787B-E41C-F555-41FB-CE89FDE04E91}"/>
              </a:ext>
            </a:extLst>
          </p:cNvPr>
          <p:cNvGraphicFramePr>
            <a:graphicFrameLocks noGrp="1"/>
          </p:cNvGraphicFramePr>
          <p:nvPr>
            <p:ph idx="1"/>
            <p:extLst>
              <p:ext uri="{D42A27DB-BD31-4B8C-83A1-F6EECF244321}">
                <p14:modId xmlns:p14="http://schemas.microsoft.com/office/powerpoint/2010/main" val="804743696"/>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31881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C90C47-ED9C-B87D-0A13-E7BA59504B71}"/>
              </a:ext>
            </a:extLst>
          </p:cNvPr>
          <p:cNvSpPr>
            <a:spLocks noGrp="1"/>
          </p:cNvSpPr>
          <p:nvPr>
            <p:ph type="title"/>
          </p:nvPr>
        </p:nvSpPr>
        <p:spPr>
          <a:xfrm>
            <a:off x="1371599" y="294538"/>
            <a:ext cx="9895951" cy="1033669"/>
          </a:xfrm>
        </p:spPr>
        <p:txBody>
          <a:bodyPr>
            <a:normAutofit/>
          </a:bodyPr>
          <a:lstStyle/>
          <a:p>
            <a:r>
              <a:rPr lang="en-US" sz="4000" b="1" dirty="0">
                <a:solidFill>
                  <a:srgbClr val="FFFFFF"/>
                </a:solidFill>
              </a:rPr>
              <a:t>HOME ONE MORTGAGE</a:t>
            </a:r>
          </a:p>
        </p:txBody>
      </p:sp>
      <p:sp>
        <p:nvSpPr>
          <p:cNvPr id="3" name="Content Placeholder 2">
            <a:extLst>
              <a:ext uri="{FF2B5EF4-FFF2-40B4-BE49-F238E27FC236}">
                <a16:creationId xmlns:a16="http://schemas.microsoft.com/office/drawing/2014/main" id="{C79D8FCE-5681-AF9C-1F32-256CED606C6C}"/>
              </a:ext>
            </a:extLst>
          </p:cNvPr>
          <p:cNvSpPr>
            <a:spLocks noGrp="1"/>
          </p:cNvSpPr>
          <p:nvPr>
            <p:ph idx="1"/>
          </p:nvPr>
        </p:nvSpPr>
        <p:spPr>
          <a:xfrm>
            <a:off x="1371599" y="2318197"/>
            <a:ext cx="9724031" cy="3683358"/>
          </a:xfrm>
        </p:spPr>
        <p:txBody>
          <a:bodyPr anchor="ctr">
            <a:normAutofit/>
          </a:bodyPr>
          <a:lstStyle/>
          <a:p>
            <a:r>
              <a:rPr lang="en-US" sz="2000" dirty="0"/>
              <a:t>Requirements:</a:t>
            </a:r>
          </a:p>
          <a:p>
            <a:pPr lvl="1"/>
            <a:r>
              <a:rPr lang="en-US" sz="2000" dirty="0"/>
              <a:t>First-time buyers</a:t>
            </a:r>
          </a:p>
          <a:p>
            <a:pPr lvl="1"/>
            <a:r>
              <a:rPr lang="en-US" sz="2000" dirty="0"/>
              <a:t>No income restriction</a:t>
            </a:r>
          </a:p>
          <a:p>
            <a:pPr lvl="1"/>
            <a:r>
              <a:rPr lang="en-US" sz="2000" dirty="0"/>
              <a:t>All borrowers must occupy the property</a:t>
            </a:r>
          </a:p>
          <a:p>
            <a:pPr lvl="1"/>
            <a:r>
              <a:rPr lang="en-US" sz="2000" dirty="0"/>
              <a:t>Fixed term rates only</a:t>
            </a:r>
          </a:p>
          <a:p>
            <a:endParaRPr lang="en-US" sz="2000" dirty="0"/>
          </a:p>
        </p:txBody>
      </p:sp>
    </p:spTree>
    <p:extLst>
      <p:ext uri="{BB962C8B-B14F-4D97-AF65-F5344CB8AC3E}">
        <p14:creationId xmlns:p14="http://schemas.microsoft.com/office/powerpoint/2010/main" val="27017607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066DAC-8060-9987-3E52-E6421B729366}"/>
              </a:ext>
            </a:extLst>
          </p:cNvPr>
          <p:cNvSpPr>
            <a:spLocks noGrp="1"/>
          </p:cNvSpPr>
          <p:nvPr>
            <p:ph type="title"/>
          </p:nvPr>
        </p:nvSpPr>
        <p:spPr>
          <a:xfrm>
            <a:off x="1371599" y="294538"/>
            <a:ext cx="9895951" cy="1033669"/>
          </a:xfrm>
        </p:spPr>
        <p:txBody>
          <a:bodyPr>
            <a:normAutofit/>
          </a:bodyPr>
          <a:lstStyle/>
          <a:p>
            <a:r>
              <a:rPr lang="en-US" sz="4000" b="1" dirty="0">
                <a:solidFill>
                  <a:srgbClr val="FFFFFF"/>
                </a:solidFill>
              </a:rPr>
              <a:t>CREDIT SCORES</a:t>
            </a:r>
          </a:p>
        </p:txBody>
      </p:sp>
      <p:sp>
        <p:nvSpPr>
          <p:cNvPr id="62" name="Content Placeholder 2">
            <a:extLst>
              <a:ext uri="{FF2B5EF4-FFF2-40B4-BE49-F238E27FC236}">
                <a16:creationId xmlns:a16="http://schemas.microsoft.com/office/drawing/2014/main" id="{3F6EB67F-A6D9-9D98-B49F-86A45FB3951A}"/>
              </a:ext>
            </a:extLst>
          </p:cNvPr>
          <p:cNvSpPr>
            <a:spLocks noGrp="1"/>
          </p:cNvSpPr>
          <p:nvPr>
            <p:ph idx="1"/>
          </p:nvPr>
        </p:nvSpPr>
        <p:spPr>
          <a:xfrm>
            <a:off x="1371599" y="2318197"/>
            <a:ext cx="9724031" cy="3683358"/>
          </a:xfrm>
        </p:spPr>
        <p:txBody>
          <a:bodyPr anchor="ctr">
            <a:normAutofit/>
          </a:bodyPr>
          <a:lstStyle/>
          <a:p>
            <a:r>
              <a:rPr lang="en-US" sz="2000">
                <a:effectLst/>
                <a:ea typeface="Aptos" panose="020B0004020202020204" pitchFamily="34" charset="0"/>
                <a:cs typeface="Times New Roman" panose="02020603050405020304" pitchFamily="18" charset="0"/>
              </a:rPr>
              <a:t>although program guidelines indicate “no minimum FICO score” every lender has a minimum FICO score that they require in order to make a loan</a:t>
            </a:r>
            <a:endParaRPr lang="en-US" sz="2000" b="1">
              <a:effectLst/>
              <a:highlight>
                <a:srgbClr val="FFFF00"/>
              </a:highlight>
              <a:ea typeface="Aptos" panose="020B0004020202020204" pitchFamily="34" charset="0"/>
              <a:cs typeface="Times New Roman" panose="02020603050405020304" pitchFamily="18" charset="0"/>
            </a:endParaRPr>
          </a:p>
          <a:p>
            <a:r>
              <a:rPr lang="en-US" sz="2000" b="1">
                <a:effectLst/>
                <a:ea typeface="Aptos" panose="020B0004020202020204" pitchFamily="34" charset="0"/>
                <a:cs typeface="Times New Roman" panose="02020603050405020304" pitchFamily="18" charset="0"/>
              </a:rPr>
              <a:t>HOWEVER</a:t>
            </a:r>
            <a:r>
              <a:rPr lang="en-US" sz="2000">
                <a:effectLst/>
                <a:ea typeface="Aptos" panose="020B0004020202020204" pitchFamily="34" charset="0"/>
                <a:cs typeface="Times New Roman" panose="02020603050405020304" pitchFamily="18" charset="0"/>
              </a:rPr>
              <a:t>, loans are available for people with less than perfect credit</a:t>
            </a:r>
          </a:p>
          <a:p>
            <a:pPr marL="0" indent="0">
              <a:buNone/>
            </a:pPr>
            <a:endParaRPr lang="en-US" sz="2000"/>
          </a:p>
        </p:txBody>
      </p:sp>
    </p:spTree>
    <p:extLst>
      <p:ext uri="{BB962C8B-B14F-4D97-AF65-F5344CB8AC3E}">
        <p14:creationId xmlns:p14="http://schemas.microsoft.com/office/powerpoint/2010/main" val="3314954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F9E7F-31BB-33B0-D927-E366D46AAD45}"/>
              </a:ext>
            </a:extLst>
          </p:cNvPr>
          <p:cNvSpPr>
            <a:spLocks noGrp="1"/>
          </p:cNvSpPr>
          <p:nvPr>
            <p:ph type="title"/>
          </p:nvPr>
        </p:nvSpPr>
        <p:spPr/>
        <p:txBody>
          <a:bodyPr>
            <a:normAutofit/>
          </a:bodyPr>
          <a:lstStyle/>
          <a:p>
            <a:r>
              <a:rPr lang="en-US" b="1"/>
              <a:t>Eligible Properties for both government backed and conventional mortgages</a:t>
            </a:r>
            <a:endParaRPr lang="en-US" b="1" dirty="0"/>
          </a:p>
        </p:txBody>
      </p:sp>
      <p:graphicFrame>
        <p:nvGraphicFramePr>
          <p:cNvPr id="15" name="Content Placeholder 2">
            <a:extLst>
              <a:ext uri="{FF2B5EF4-FFF2-40B4-BE49-F238E27FC236}">
                <a16:creationId xmlns:a16="http://schemas.microsoft.com/office/drawing/2014/main" id="{11A68267-6269-8690-6E96-DF63EA7070A7}"/>
              </a:ext>
            </a:extLst>
          </p:cNvPr>
          <p:cNvGraphicFramePr>
            <a:graphicFrameLocks noGrp="1"/>
          </p:cNvGraphicFramePr>
          <p:nvPr>
            <p:ph idx="1"/>
            <p:extLst>
              <p:ext uri="{D42A27DB-BD31-4B8C-83A1-F6EECF244321}">
                <p14:modId xmlns:p14="http://schemas.microsoft.com/office/powerpoint/2010/main" val="388866317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56790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B892198-B31B-2C2F-670D-DD8DF7C72DF8}"/>
              </a:ext>
            </a:extLst>
          </p:cNvPr>
          <p:cNvSpPr>
            <a:spLocks noGrp="1"/>
          </p:cNvSpPr>
          <p:nvPr>
            <p:ph type="title"/>
          </p:nvPr>
        </p:nvSpPr>
        <p:spPr>
          <a:xfrm>
            <a:off x="826396" y="586855"/>
            <a:ext cx="4230100" cy="3387497"/>
          </a:xfrm>
        </p:spPr>
        <p:txBody>
          <a:bodyPr anchor="b">
            <a:normAutofit/>
          </a:bodyPr>
          <a:lstStyle/>
          <a:p>
            <a:pPr algn="r"/>
            <a:r>
              <a:rPr lang="en-US" sz="4000" b="1" dirty="0">
                <a:solidFill>
                  <a:srgbClr val="FFFFFF"/>
                </a:solidFill>
              </a:rPr>
              <a:t>MEDIAN INCOME REQUIREMENTS</a:t>
            </a:r>
          </a:p>
        </p:txBody>
      </p:sp>
      <p:sp>
        <p:nvSpPr>
          <p:cNvPr id="3" name="Content Placeholder 2">
            <a:extLst>
              <a:ext uri="{FF2B5EF4-FFF2-40B4-BE49-F238E27FC236}">
                <a16:creationId xmlns:a16="http://schemas.microsoft.com/office/drawing/2014/main" id="{633514E2-A262-0611-EA05-51ED9D7E19EE}"/>
              </a:ext>
            </a:extLst>
          </p:cNvPr>
          <p:cNvSpPr>
            <a:spLocks noGrp="1"/>
          </p:cNvSpPr>
          <p:nvPr>
            <p:ph idx="1"/>
          </p:nvPr>
        </p:nvSpPr>
        <p:spPr>
          <a:xfrm>
            <a:off x="6503158" y="649480"/>
            <a:ext cx="4862447" cy="5546047"/>
          </a:xfrm>
        </p:spPr>
        <p:txBody>
          <a:bodyPr anchor="ctr">
            <a:normAutofit/>
          </a:bodyPr>
          <a:lstStyle/>
          <a:p>
            <a:r>
              <a:rPr lang="en-US" sz="2000">
                <a:effectLst/>
                <a:latin typeface="Helvetica" pitchFamily="2" charset="0"/>
              </a:rPr>
              <a:t>Income limits are determined by the county of the purchase property and applies with or without DPA.  </a:t>
            </a:r>
          </a:p>
          <a:p>
            <a:endParaRPr lang="en-US" sz="2000"/>
          </a:p>
        </p:txBody>
      </p:sp>
    </p:spTree>
    <p:extLst>
      <p:ext uri="{BB962C8B-B14F-4D97-AF65-F5344CB8AC3E}">
        <p14:creationId xmlns:p14="http://schemas.microsoft.com/office/powerpoint/2010/main" val="21710294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14C2221-2B8C-494D-9442-F812DF4E8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368818-BB67-3E23-A029-E042A935F220}"/>
              </a:ext>
            </a:extLst>
          </p:cNvPr>
          <p:cNvSpPr>
            <a:spLocks noGrp="1"/>
          </p:cNvSpPr>
          <p:nvPr>
            <p:ph type="title"/>
          </p:nvPr>
        </p:nvSpPr>
        <p:spPr>
          <a:xfrm>
            <a:off x="838200" y="3513931"/>
            <a:ext cx="3143250" cy="2601119"/>
          </a:xfrm>
        </p:spPr>
        <p:txBody>
          <a:bodyPr anchor="t">
            <a:normAutofit/>
          </a:bodyPr>
          <a:lstStyle/>
          <a:p>
            <a:pPr marL="0" marR="0" algn="ctr">
              <a:spcBef>
                <a:spcPts val="0"/>
              </a:spcBef>
              <a:spcAft>
                <a:spcPts val="0"/>
              </a:spcAft>
            </a:pPr>
            <a:br>
              <a:rPr lang="en-US" sz="2200" b="1" u="sng" kern="0">
                <a:effectLst/>
                <a:latin typeface="Times New Roman" panose="02020603050405020304" pitchFamily="18" charset="0"/>
                <a:ea typeface="Calibri" panose="020F0502020204030204" pitchFamily="34" charset="0"/>
                <a:cs typeface="Times New Roman" panose="02020603050405020304" pitchFamily="18" charset="0"/>
              </a:rPr>
            </a:br>
            <a:br>
              <a:rPr lang="en-US" sz="2200" b="1" u="sng" kern="0">
                <a:effectLst/>
                <a:latin typeface="Times New Roman" panose="02020603050405020304" pitchFamily="18" charset="0"/>
                <a:ea typeface="Calibri" panose="020F0502020204030204" pitchFamily="34" charset="0"/>
                <a:cs typeface="Times New Roman" panose="02020603050405020304" pitchFamily="18" charset="0"/>
              </a:rPr>
            </a:br>
            <a:r>
              <a:rPr lang="en-US" sz="2200" b="1" u="sng" kern="0">
                <a:effectLst/>
                <a:latin typeface="Times New Roman" panose="02020603050405020304" pitchFamily="18" charset="0"/>
                <a:ea typeface="Calibri" panose="020F0502020204030204" pitchFamily="34" charset="0"/>
                <a:cs typeface="Times New Roman" panose="02020603050405020304" pitchFamily="18" charset="0"/>
              </a:rPr>
              <a:t>STATE-WIDE LIMITS</a:t>
            </a:r>
            <a:r>
              <a:rPr lang="en-US" sz="2200" b="1" kern="0">
                <a:effectLst/>
                <a:latin typeface="Times New Roman" panose="02020603050405020304" pitchFamily="18" charset="0"/>
                <a:ea typeface="Calibri" panose="020F0502020204030204" pitchFamily="34" charset="0"/>
                <a:cs typeface="Times New Roman" panose="02020603050405020304" pitchFamily="18" charset="0"/>
              </a:rPr>
              <a:t> FOR THE FIRST-TIME HOME BUYER PROGRAM</a:t>
            </a:r>
            <a:br>
              <a:rPr lang="en-US" sz="2200" kern="100">
                <a:effectLst/>
                <a:latin typeface="Calibri" panose="020F0502020204030204" pitchFamily="34" charset="0"/>
                <a:ea typeface="Calibri" panose="020F0502020204030204" pitchFamily="34" charset="0"/>
                <a:cs typeface="Times New Roman" panose="02020603050405020304" pitchFamily="18" charset="0"/>
              </a:rPr>
            </a:br>
            <a:r>
              <a:rPr lang="en-US" sz="2200" b="1" u="none" strike="noStrike" kern="0">
                <a:effectLst/>
                <a:latin typeface="Times New Roman" panose="02020603050405020304" pitchFamily="18" charset="0"/>
                <a:ea typeface="Calibri" panose="020F0502020204030204" pitchFamily="34" charset="0"/>
                <a:cs typeface="Times New Roman" panose="02020603050405020304" pitchFamily="18" charset="0"/>
              </a:rPr>
              <a:t> </a:t>
            </a:r>
            <a:br>
              <a:rPr lang="en-US" sz="2200" kern="100">
                <a:effectLst/>
                <a:latin typeface="Calibri" panose="020F0502020204030204" pitchFamily="34" charset="0"/>
                <a:ea typeface="Calibri" panose="020F0502020204030204" pitchFamily="34" charset="0"/>
                <a:cs typeface="Times New Roman" panose="02020603050405020304" pitchFamily="18" charset="0"/>
              </a:rPr>
            </a:br>
            <a:endParaRPr lang="en-US" sz="2200"/>
          </a:p>
        </p:txBody>
      </p:sp>
      <p:pic>
        <p:nvPicPr>
          <p:cNvPr id="9" name="Graphic 8" descr="Suburban scene">
            <a:extLst>
              <a:ext uri="{FF2B5EF4-FFF2-40B4-BE49-F238E27FC236}">
                <a16:creationId xmlns:a16="http://schemas.microsoft.com/office/drawing/2014/main" id="{3367609A-C4A1-4C3F-91B0-3718A93DC80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81200" y="2429670"/>
            <a:ext cx="914400" cy="914400"/>
          </a:xfrm>
          <a:prstGeom prst="rect">
            <a:avLst/>
          </a:prstGeom>
        </p:spPr>
      </p:pic>
      <p:graphicFrame>
        <p:nvGraphicFramePr>
          <p:cNvPr id="37" name="Content Placeholder 2">
            <a:extLst>
              <a:ext uri="{FF2B5EF4-FFF2-40B4-BE49-F238E27FC236}">
                <a16:creationId xmlns:a16="http://schemas.microsoft.com/office/drawing/2014/main" id="{9A7B7909-986C-FF8D-A9EF-EC9E07CEDFEF}"/>
              </a:ext>
            </a:extLst>
          </p:cNvPr>
          <p:cNvGraphicFramePr>
            <a:graphicFrameLocks noGrp="1"/>
          </p:cNvGraphicFramePr>
          <p:nvPr>
            <p:ph idx="1"/>
            <p:extLst>
              <p:ext uri="{D42A27DB-BD31-4B8C-83A1-F6EECF244321}">
                <p14:modId xmlns:p14="http://schemas.microsoft.com/office/powerpoint/2010/main" val="2390170049"/>
              </p:ext>
            </p:extLst>
          </p:nvPr>
        </p:nvGraphicFramePr>
        <p:xfrm>
          <a:off x="4200652" y="199505"/>
          <a:ext cx="7719799" cy="63841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00058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Isosceles Triangle 21">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EAB7AD-3CA7-4343-EF20-748819FCC1EA}"/>
              </a:ext>
            </a:extLst>
          </p:cNvPr>
          <p:cNvSpPr>
            <a:spLocks noGrp="1"/>
          </p:cNvSpPr>
          <p:nvPr>
            <p:ph type="title"/>
          </p:nvPr>
        </p:nvSpPr>
        <p:spPr/>
        <p:txBody>
          <a:bodyPr>
            <a:normAutofit/>
          </a:bodyPr>
          <a:lstStyle/>
          <a:p>
            <a:br>
              <a:rPr lang="en-US" sz="2000" b="1" u="sng" kern="0">
                <a:effectLst/>
                <a:latin typeface="Times New Roman" panose="02020603050405020304" pitchFamily="18" charset="0"/>
                <a:ea typeface="Calibri" panose="020F0502020204030204" pitchFamily="34" charset="0"/>
                <a:cs typeface="Times New Roman" panose="02020603050405020304" pitchFamily="18" charset="0"/>
              </a:rPr>
            </a:br>
            <a:r>
              <a:rPr lang="en-US" sz="2000" b="1" u="sng" kern="0">
                <a:effectLst/>
                <a:latin typeface="Times New Roman" panose="02020603050405020304" pitchFamily="18" charset="0"/>
                <a:ea typeface="Calibri" panose="020F0502020204030204" pitchFamily="34" charset="0"/>
                <a:cs typeface="Times New Roman" panose="02020603050405020304" pitchFamily="18" charset="0"/>
              </a:rPr>
              <a:t>URBAN TARGET AREA LIMITS</a:t>
            </a:r>
            <a:r>
              <a:rPr lang="en-US" sz="2000" b="1" kern="0">
                <a:effectLst/>
                <a:latin typeface="Times New Roman" panose="02020603050405020304" pitchFamily="18" charset="0"/>
                <a:ea typeface="Calibri" panose="020F0502020204030204" pitchFamily="34" charset="0"/>
                <a:cs typeface="Times New Roman" panose="02020603050405020304" pitchFamily="18" charset="0"/>
              </a:rPr>
              <a:t> FOR THE FIRST-TIME HOME BUYER PROGRAM</a:t>
            </a:r>
            <a:br>
              <a:rPr lang="en-US" sz="2000" kern="100">
                <a:effectLst/>
                <a:latin typeface="Calibri" panose="020F0502020204030204" pitchFamily="34" charset="0"/>
                <a:ea typeface="Calibri" panose="020F0502020204030204" pitchFamily="34" charset="0"/>
                <a:cs typeface="Times New Roman" panose="02020603050405020304" pitchFamily="18" charset="0"/>
              </a:rPr>
            </a:br>
            <a:endParaRPr lang="en-US" sz="2000"/>
          </a:p>
        </p:txBody>
      </p:sp>
      <p:graphicFrame>
        <p:nvGraphicFramePr>
          <p:cNvPr id="7" name="Content Placeholder 2">
            <a:extLst>
              <a:ext uri="{FF2B5EF4-FFF2-40B4-BE49-F238E27FC236}">
                <a16:creationId xmlns:a16="http://schemas.microsoft.com/office/drawing/2014/main" id="{9EF126D2-24D9-1E48-3979-22F4C70B426C}"/>
              </a:ext>
            </a:extLst>
          </p:cNvPr>
          <p:cNvGraphicFramePr>
            <a:graphicFrameLocks noGrp="1"/>
          </p:cNvGraphicFramePr>
          <p:nvPr>
            <p:ph idx="1"/>
            <p:extLst>
              <p:ext uri="{D42A27DB-BD31-4B8C-83A1-F6EECF244321}">
                <p14:modId xmlns:p14="http://schemas.microsoft.com/office/powerpoint/2010/main" val="1985931851"/>
              </p:ext>
            </p:extLst>
          </p:nvPr>
        </p:nvGraphicFramePr>
        <p:xfrm>
          <a:off x="838199" y="1825625"/>
          <a:ext cx="11215255" cy="49076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24127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E9F8B-5CCA-0CE7-B02F-4682AB32D634}"/>
              </a:ext>
            </a:extLst>
          </p:cNvPr>
          <p:cNvSpPr>
            <a:spLocks noGrp="1"/>
          </p:cNvSpPr>
          <p:nvPr>
            <p:ph type="title"/>
          </p:nvPr>
        </p:nvSpPr>
        <p:spPr/>
        <p:txBody>
          <a:bodyPr/>
          <a:lstStyle/>
          <a:p>
            <a:pPr algn="ctr"/>
            <a:r>
              <a:rPr lang="en-US" b="1" dirty="0"/>
              <a:t>DOWNPAYMENT AND CLOSING COSTS</a:t>
            </a:r>
          </a:p>
        </p:txBody>
      </p:sp>
      <p:graphicFrame>
        <p:nvGraphicFramePr>
          <p:cNvPr id="5" name="Content Placeholder 2">
            <a:extLst>
              <a:ext uri="{FF2B5EF4-FFF2-40B4-BE49-F238E27FC236}">
                <a16:creationId xmlns:a16="http://schemas.microsoft.com/office/drawing/2014/main" id="{4EB5B4E8-E122-7258-E5B0-CEEAFD3E7B80}"/>
              </a:ext>
            </a:extLst>
          </p:cNvPr>
          <p:cNvGraphicFramePr>
            <a:graphicFrameLocks noGrp="1"/>
          </p:cNvGraphicFramePr>
          <p:nvPr>
            <p:ph idx="1"/>
            <p:extLst>
              <p:ext uri="{D42A27DB-BD31-4B8C-83A1-F6EECF244321}">
                <p14:modId xmlns:p14="http://schemas.microsoft.com/office/powerpoint/2010/main" val="16104516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7923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D5A9CE-16ED-CC58-A85B-84E909113EB0}"/>
              </a:ext>
            </a:extLst>
          </p:cNvPr>
          <p:cNvSpPr>
            <a:spLocks noGrp="1"/>
          </p:cNvSpPr>
          <p:nvPr>
            <p:ph type="title"/>
          </p:nvPr>
        </p:nvSpPr>
        <p:spPr>
          <a:xfrm>
            <a:off x="640080" y="325369"/>
            <a:ext cx="4368602" cy="1956841"/>
          </a:xfrm>
        </p:spPr>
        <p:txBody>
          <a:bodyPr anchor="b">
            <a:normAutofit/>
          </a:bodyPr>
          <a:lstStyle/>
          <a:p>
            <a:r>
              <a:rPr lang="en-US" sz="5400" b="1" dirty="0"/>
              <a:t>VIDEO</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8A5DB1C-8BC6-1806-AF44-84E5888336BA}"/>
              </a:ext>
            </a:extLst>
          </p:cNvPr>
          <p:cNvSpPr>
            <a:spLocks noGrp="1"/>
          </p:cNvSpPr>
          <p:nvPr>
            <p:ph idx="1"/>
          </p:nvPr>
        </p:nvSpPr>
        <p:spPr>
          <a:xfrm>
            <a:off x="640080" y="2872899"/>
            <a:ext cx="4243589" cy="3320668"/>
          </a:xfrm>
        </p:spPr>
        <p:txBody>
          <a:bodyPr>
            <a:normAutofit/>
          </a:bodyPr>
          <a:lstStyle/>
          <a:p>
            <a:r>
              <a:rPr lang="en-US" sz="2200" dirty="0">
                <a:hlinkClick r:id="rId2"/>
              </a:rPr>
              <a:t>https://youtu.be/bvwIA2o1fsE?si=_FL9G9Yd7-Z7tUHh</a:t>
            </a:r>
            <a:endParaRPr lang="en-US" sz="2200" dirty="0"/>
          </a:p>
          <a:p>
            <a:pPr marL="0" indent="0">
              <a:buNone/>
            </a:pPr>
            <a:endParaRPr lang="en-US" sz="2200" dirty="0"/>
          </a:p>
          <a:p>
            <a:endParaRPr lang="en-US" sz="2200" dirty="0"/>
          </a:p>
        </p:txBody>
      </p:sp>
      <p:pic>
        <p:nvPicPr>
          <p:cNvPr id="5" name="Picture 4" descr="Camera lens">
            <a:extLst>
              <a:ext uri="{FF2B5EF4-FFF2-40B4-BE49-F238E27FC236}">
                <a16:creationId xmlns:a16="http://schemas.microsoft.com/office/drawing/2014/main" id="{29CC93B7-3527-8931-C7C5-DA1431C10684}"/>
              </a:ext>
            </a:extLst>
          </p:cNvPr>
          <p:cNvPicPr>
            <a:picLocks noChangeAspect="1"/>
          </p:cNvPicPr>
          <p:nvPr/>
        </p:nvPicPr>
        <p:blipFill rotWithShape="1">
          <a:blip r:embed="rId3"/>
          <a:srcRect l="3968" r="29079"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9418336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AC3602-3348-4F31-9E43-076B03514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690688"/>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68A1DE-961A-FD05-12D1-3EAD9FB6FC3D}"/>
              </a:ext>
            </a:extLst>
          </p:cNvPr>
          <p:cNvSpPr>
            <a:spLocks noGrp="1"/>
          </p:cNvSpPr>
          <p:nvPr>
            <p:ph type="title"/>
          </p:nvPr>
        </p:nvSpPr>
        <p:spPr>
          <a:xfrm>
            <a:off x="838201" y="300580"/>
            <a:ext cx="9829800" cy="1089529"/>
          </a:xfrm>
        </p:spPr>
        <p:txBody>
          <a:bodyPr>
            <a:normAutofit/>
          </a:bodyPr>
          <a:lstStyle/>
          <a:p>
            <a:r>
              <a:rPr lang="en-US" sz="3600" b="1">
                <a:solidFill>
                  <a:srgbClr val="FFFFFF"/>
                </a:solidFill>
              </a:rPr>
              <a:t>RETIREMENT ACCOUNTS</a:t>
            </a:r>
          </a:p>
        </p:txBody>
      </p:sp>
      <p:sp>
        <p:nvSpPr>
          <p:cNvPr id="11" name="Graphic 11">
            <a:extLst>
              <a:ext uri="{FF2B5EF4-FFF2-40B4-BE49-F238E27FC236}">
                <a16:creationId xmlns:a16="http://schemas.microsoft.com/office/drawing/2014/main" id="{394094B0-A6C9-44BE-9042-66EF0612F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3882"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p>
        </p:txBody>
      </p:sp>
      <p:sp>
        <p:nvSpPr>
          <p:cNvPr id="13" name="Graphic 10">
            <a:extLst>
              <a:ext uri="{FF2B5EF4-FFF2-40B4-BE49-F238E27FC236}">
                <a16:creationId xmlns:a16="http://schemas.microsoft.com/office/drawing/2014/main" id="{64C2CA96-0B16-4AA7-B340-33044D2385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2662"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D50D7A8-F1D5-4306-8A9B-DD7A73EB8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8342"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p>
        </p:txBody>
      </p:sp>
      <p:graphicFrame>
        <p:nvGraphicFramePr>
          <p:cNvPr id="7" name="Content Placeholder 2">
            <a:extLst>
              <a:ext uri="{FF2B5EF4-FFF2-40B4-BE49-F238E27FC236}">
                <a16:creationId xmlns:a16="http://schemas.microsoft.com/office/drawing/2014/main" id="{59A91C65-E9F4-E469-4787-AF4DA7812DF5}"/>
              </a:ext>
            </a:extLst>
          </p:cNvPr>
          <p:cNvGraphicFramePr>
            <a:graphicFrameLocks noGrp="1"/>
          </p:cNvGraphicFramePr>
          <p:nvPr>
            <p:ph idx="1"/>
            <p:extLst>
              <p:ext uri="{D42A27DB-BD31-4B8C-83A1-F6EECF244321}">
                <p14:modId xmlns:p14="http://schemas.microsoft.com/office/powerpoint/2010/main" val="1647791689"/>
              </p:ext>
            </p:extLst>
          </p:nvPr>
        </p:nvGraphicFramePr>
        <p:xfrm>
          <a:off x="838200" y="2211233"/>
          <a:ext cx="10515600" cy="39657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79360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11642-E7EF-260E-5122-67AD749B717D}"/>
              </a:ext>
            </a:extLst>
          </p:cNvPr>
          <p:cNvSpPr>
            <a:spLocks noGrp="1"/>
          </p:cNvSpPr>
          <p:nvPr>
            <p:ph type="title"/>
          </p:nvPr>
        </p:nvSpPr>
        <p:spPr/>
        <p:txBody>
          <a:bodyPr/>
          <a:lstStyle/>
          <a:p>
            <a:r>
              <a:rPr lang="en-US" dirty="0"/>
              <a:t>GIFTS AND SELLERS CONCESSION</a:t>
            </a:r>
          </a:p>
        </p:txBody>
      </p:sp>
      <p:graphicFrame>
        <p:nvGraphicFramePr>
          <p:cNvPr id="5" name="Content Placeholder 2">
            <a:extLst>
              <a:ext uri="{FF2B5EF4-FFF2-40B4-BE49-F238E27FC236}">
                <a16:creationId xmlns:a16="http://schemas.microsoft.com/office/drawing/2014/main" id="{52541F50-F1F8-27C6-6279-2198293A81DA}"/>
              </a:ext>
            </a:extLst>
          </p:cNvPr>
          <p:cNvGraphicFramePr>
            <a:graphicFrameLocks noGrp="1"/>
          </p:cNvGraphicFramePr>
          <p:nvPr>
            <p:ph idx="1"/>
            <p:extLst>
              <p:ext uri="{D42A27DB-BD31-4B8C-83A1-F6EECF244321}">
                <p14:modId xmlns:p14="http://schemas.microsoft.com/office/powerpoint/2010/main" val="219909461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52516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472D0-AB48-1BC1-4465-82DB62A7E38F}"/>
              </a:ext>
            </a:extLst>
          </p:cNvPr>
          <p:cNvSpPr>
            <a:spLocks noGrp="1"/>
          </p:cNvSpPr>
          <p:nvPr>
            <p:ph type="title"/>
          </p:nvPr>
        </p:nvSpPr>
        <p:spPr/>
        <p:txBody>
          <a:bodyPr/>
          <a:lstStyle/>
          <a:p>
            <a:r>
              <a:rPr lang="en-US"/>
              <a:t>INTEREST RATES FOR DPA PROGRAM</a:t>
            </a:r>
            <a:endParaRPr lang="en-US" dirty="0"/>
          </a:p>
        </p:txBody>
      </p:sp>
      <p:graphicFrame>
        <p:nvGraphicFramePr>
          <p:cNvPr id="7" name="Content Placeholder 2">
            <a:extLst>
              <a:ext uri="{FF2B5EF4-FFF2-40B4-BE49-F238E27FC236}">
                <a16:creationId xmlns:a16="http://schemas.microsoft.com/office/drawing/2014/main" id="{41068774-7B45-D313-0393-BA69897A6E85}"/>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00097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D06E0-923C-8FB2-1F88-BCB38E69E852}"/>
              </a:ext>
            </a:extLst>
          </p:cNvPr>
          <p:cNvSpPr>
            <a:spLocks noGrp="1"/>
          </p:cNvSpPr>
          <p:nvPr>
            <p:ph type="title"/>
          </p:nvPr>
        </p:nvSpPr>
        <p:spPr/>
        <p:txBody>
          <a:bodyPr/>
          <a:lstStyle/>
          <a:p>
            <a:pPr algn="ctr"/>
            <a:r>
              <a:rPr lang="en-US" b="1" dirty="0"/>
              <a:t>Steps To Buying a Home</a:t>
            </a:r>
          </a:p>
        </p:txBody>
      </p:sp>
      <p:graphicFrame>
        <p:nvGraphicFramePr>
          <p:cNvPr id="12" name="Content Placeholder 2">
            <a:extLst>
              <a:ext uri="{FF2B5EF4-FFF2-40B4-BE49-F238E27FC236}">
                <a16:creationId xmlns:a16="http://schemas.microsoft.com/office/drawing/2014/main" id="{44FB54E1-58B5-25F4-05B6-E64909EA5737}"/>
              </a:ext>
            </a:extLst>
          </p:cNvPr>
          <p:cNvGraphicFramePr>
            <a:graphicFrameLocks noGrp="1"/>
          </p:cNvGraphicFramePr>
          <p:nvPr>
            <p:ph idx="1"/>
            <p:extLst>
              <p:ext uri="{D42A27DB-BD31-4B8C-83A1-F6EECF244321}">
                <p14:modId xmlns:p14="http://schemas.microsoft.com/office/powerpoint/2010/main" val="81498767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269773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66AD7-0021-6A8E-651D-F2301A7D2B2B}"/>
              </a:ext>
            </a:extLst>
          </p:cNvPr>
          <p:cNvSpPr>
            <a:spLocks noGrp="1"/>
          </p:cNvSpPr>
          <p:nvPr>
            <p:ph type="title"/>
          </p:nvPr>
        </p:nvSpPr>
        <p:spPr/>
        <p:txBody>
          <a:bodyPr/>
          <a:lstStyle/>
          <a:p>
            <a:r>
              <a:rPr lang="en-US" b="1"/>
              <a:t>Affiliates and Sponsors</a:t>
            </a:r>
            <a:endParaRPr lang="en-US" b="1" dirty="0"/>
          </a:p>
        </p:txBody>
      </p:sp>
      <p:graphicFrame>
        <p:nvGraphicFramePr>
          <p:cNvPr id="7" name="Content Placeholder 2">
            <a:extLst>
              <a:ext uri="{FF2B5EF4-FFF2-40B4-BE49-F238E27FC236}">
                <a16:creationId xmlns:a16="http://schemas.microsoft.com/office/drawing/2014/main" id="{BCBD562F-9BE5-91A2-F50E-D80C5F79260F}"/>
              </a:ext>
            </a:extLst>
          </p:cNvPr>
          <p:cNvGraphicFramePr>
            <a:graphicFrameLocks noGrp="1"/>
          </p:cNvGraphicFramePr>
          <p:nvPr>
            <p:ph idx="1"/>
            <p:extLst>
              <p:ext uri="{D42A27DB-BD31-4B8C-83A1-F6EECF244321}">
                <p14:modId xmlns:p14="http://schemas.microsoft.com/office/powerpoint/2010/main" val="189676353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10076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C497725C-6431-496A-B11C-691354780D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59F5D9-C7A7-33AF-CB04-6488D8236BC6}"/>
              </a:ext>
            </a:extLst>
          </p:cNvPr>
          <p:cNvSpPr>
            <a:spLocks noGrp="1"/>
          </p:cNvSpPr>
          <p:nvPr>
            <p:ph type="title"/>
          </p:nvPr>
        </p:nvSpPr>
        <p:spPr>
          <a:xfrm>
            <a:off x="1113810" y="3023754"/>
            <a:ext cx="4900144" cy="2736965"/>
          </a:xfrm>
        </p:spPr>
        <p:txBody>
          <a:bodyPr vert="horz" lIns="91440" tIns="45720" rIns="91440" bIns="45720" rtlCol="0" anchor="t">
            <a:normAutofit/>
          </a:bodyPr>
          <a:lstStyle/>
          <a:p>
            <a:r>
              <a:rPr lang="en-US" sz="3400" kern="1200">
                <a:solidFill>
                  <a:schemeClr val="tx1"/>
                </a:solidFill>
                <a:latin typeface="+mj-lt"/>
                <a:ea typeface="+mj-ea"/>
                <a:cs typeface="+mj-cs"/>
              </a:rPr>
              <a:t>QUESTIONS/COMMENTS</a:t>
            </a:r>
          </a:p>
        </p:txBody>
      </p:sp>
      <p:grpSp>
        <p:nvGrpSpPr>
          <p:cNvPr id="60" name="Group 59">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048031"/>
            <a:ext cx="731521" cy="673460"/>
            <a:chOff x="3940602" y="308034"/>
            <a:chExt cx="2116791" cy="3428999"/>
          </a:xfrm>
          <a:solidFill>
            <a:schemeClr val="accent4"/>
          </a:solidFill>
        </p:grpSpPr>
        <p:sp>
          <p:nvSpPr>
            <p:cNvPr id="47" name="Rectangle 46">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Rectangle 50">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B089A89A-1E9C-4761-9DFF-53C275FBF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0" y="257770"/>
            <a:ext cx="4837176" cy="297996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Many hands raised up with colorful question marks&#10;&#10;Description automatically generated">
            <a:extLst>
              <a:ext uri="{FF2B5EF4-FFF2-40B4-BE49-F238E27FC236}">
                <a16:creationId xmlns:a16="http://schemas.microsoft.com/office/drawing/2014/main" id="{11E5EC93-5006-1C04-BE29-2F6FC110BC3D}"/>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r="-1" b="11265"/>
          <a:stretch/>
        </p:blipFill>
        <p:spPr>
          <a:xfrm>
            <a:off x="7114162" y="471748"/>
            <a:ext cx="4324849" cy="2552007"/>
          </a:xfrm>
          <a:prstGeom prst="rect">
            <a:avLst/>
          </a:prstGeom>
        </p:spPr>
      </p:pic>
      <p:sp>
        <p:nvSpPr>
          <p:cNvPr id="55" name="Rectangle 54">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0" y="3462252"/>
            <a:ext cx="4837176" cy="297996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olorful paint splatter with white text&#10;&#10;Description automatically generated">
            <a:extLst>
              <a:ext uri="{FF2B5EF4-FFF2-40B4-BE49-F238E27FC236}">
                <a16:creationId xmlns:a16="http://schemas.microsoft.com/office/drawing/2014/main" id="{1C880906-FF04-F707-DA1A-AF6A0C35030F}"/>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l="14046" r="22789"/>
          <a:stretch/>
        </p:blipFill>
        <p:spPr>
          <a:xfrm>
            <a:off x="7114162" y="3676230"/>
            <a:ext cx="4324849" cy="2552007"/>
          </a:xfrm>
          <a:prstGeom prst="rect">
            <a:avLst/>
          </a:prstGeom>
        </p:spPr>
      </p:pic>
      <p:sp>
        <p:nvSpPr>
          <p:cNvPr id="8" name="TextBox 7">
            <a:extLst>
              <a:ext uri="{FF2B5EF4-FFF2-40B4-BE49-F238E27FC236}">
                <a16:creationId xmlns:a16="http://schemas.microsoft.com/office/drawing/2014/main" id="{7804BA63-90FF-73D7-9A0F-79E8109E0DCE}"/>
              </a:ext>
            </a:extLst>
          </p:cNvPr>
          <p:cNvSpPr txBox="1"/>
          <p:nvPr/>
        </p:nvSpPr>
        <p:spPr>
          <a:xfrm>
            <a:off x="8909778" y="2823700"/>
            <a:ext cx="2529233"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www.schabell.org/2019/08/5-questions-everyones-asking-about-microservices-question1.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11965153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and holding a pen shading number on a sheet">
            <a:extLst>
              <a:ext uri="{FF2B5EF4-FFF2-40B4-BE49-F238E27FC236}">
                <a16:creationId xmlns:a16="http://schemas.microsoft.com/office/drawing/2014/main" id="{3239967E-3AA6-B5F2-88A5-D7505002CB46}"/>
              </a:ext>
            </a:extLst>
          </p:cNvPr>
          <p:cNvPicPr>
            <a:picLocks noChangeAspect="1"/>
          </p:cNvPicPr>
          <p:nvPr/>
        </p:nvPicPr>
        <p:blipFill rotWithShape="1">
          <a:blip r:embed="rId2">
            <a:alphaModFix amt="50000"/>
          </a:blip>
          <a:srcRect b="15730"/>
          <a:stretch/>
        </p:blipFill>
        <p:spPr>
          <a:xfrm>
            <a:off x="20" y="1"/>
            <a:ext cx="12191980" cy="6857999"/>
          </a:xfrm>
          <a:prstGeom prst="rect">
            <a:avLst/>
          </a:prstGeom>
        </p:spPr>
      </p:pic>
      <p:sp>
        <p:nvSpPr>
          <p:cNvPr id="2" name="Title 1">
            <a:extLst>
              <a:ext uri="{FF2B5EF4-FFF2-40B4-BE49-F238E27FC236}">
                <a16:creationId xmlns:a16="http://schemas.microsoft.com/office/drawing/2014/main" id="{9473C00E-793E-8B3C-E316-48624AF0E0CD}"/>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b="1" dirty="0">
                <a:solidFill>
                  <a:srgbClr val="FFFFFF"/>
                </a:solidFill>
              </a:rPr>
              <a:t>Voter registration</a:t>
            </a:r>
          </a:p>
        </p:txBody>
      </p:sp>
    </p:spTree>
    <p:extLst>
      <p:ext uri="{BB962C8B-B14F-4D97-AF65-F5344CB8AC3E}">
        <p14:creationId xmlns:p14="http://schemas.microsoft.com/office/powerpoint/2010/main" val="350978610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45895E0-58E7-85E7-BF26-006D57CB5C97}"/>
              </a:ext>
            </a:extLst>
          </p:cNvPr>
          <p:cNvSpPr>
            <a:spLocks noGrp="1"/>
          </p:cNvSpPr>
          <p:nvPr>
            <p:ph type="title"/>
          </p:nvPr>
        </p:nvSpPr>
        <p:spPr>
          <a:xfrm>
            <a:off x="1371597" y="348865"/>
            <a:ext cx="10044023" cy="877729"/>
          </a:xfrm>
        </p:spPr>
        <p:txBody>
          <a:bodyPr anchor="ctr">
            <a:normAutofit/>
          </a:bodyPr>
          <a:lstStyle/>
          <a:p>
            <a:r>
              <a:rPr lang="en-US" sz="2800" b="1">
                <a:solidFill>
                  <a:srgbClr val="FFFFFF"/>
                </a:solidFill>
              </a:rPr>
              <a:t>NEW JERSEY FIRST-TIME HOMEBUYER PROGRAM through NJHMFA</a:t>
            </a:r>
            <a:endParaRPr lang="en-US" sz="2800">
              <a:solidFill>
                <a:srgbClr val="FFFFFF"/>
              </a:solidFill>
            </a:endParaRPr>
          </a:p>
        </p:txBody>
      </p:sp>
      <p:graphicFrame>
        <p:nvGraphicFramePr>
          <p:cNvPr id="86" name="Content Placeholder 2">
            <a:extLst>
              <a:ext uri="{FF2B5EF4-FFF2-40B4-BE49-F238E27FC236}">
                <a16:creationId xmlns:a16="http://schemas.microsoft.com/office/drawing/2014/main" id="{59372674-400C-CB5F-0F99-0F965E4DCEA2}"/>
              </a:ext>
            </a:extLst>
          </p:cNvPr>
          <p:cNvGraphicFramePr>
            <a:graphicFrameLocks noGrp="1"/>
          </p:cNvGraphicFramePr>
          <p:nvPr>
            <p:ph idx="1"/>
            <p:extLst>
              <p:ext uri="{D42A27DB-BD31-4B8C-83A1-F6EECF244321}">
                <p14:modId xmlns:p14="http://schemas.microsoft.com/office/powerpoint/2010/main" val="2952047349"/>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8453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AF036-E3F0-1744-3C81-E6D2BF062D71}"/>
              </a:ext>
            </a:extLst>
          </p:cNvPr>
          <p:cNvSpPr>
            <a:spLocks noGrp="1"/>
          </p:cNvSpPr>
          <p:nvPr>
            <p:ph type="title"/>
          </p:nvPr>
        </p:nvSpPr>
        <p:spPr/>
        <p:txBody>
          <a:bodyPr>
            <a:normAutofit fontScale="90000"/>
          </a:bodyPr>
          <a:lstStyle/>
          <a:p>
            <a:pPr algn="ctr"/>
            <a:br>
              <a:rPr lang="en-US"/>
            </a:br>
            <a:r>
              <a:rPr lang="en-US" b="1"/>
              <a:t>New Jersey Home Mortgage Finance Agency (NJHMFA) Down Payment Assistance Programs (DPA)</a:t>
            </a:r>
            <a:br>
              <a:rPr lang="en-US" b="1"/>
            </a:br>
            <a:endParaRPr lang="en-US" b="1" dirty="0"/>
          </a:p>
        </p:txBody>
      </p:sp>
      <p:graphicFrame>
        <p:nvGraphicFramePr>
          <p:cNvPr id="14" name="Content Placeholder 2">
            <a:extLst>
              <a:ext uri="{FF2B5EF4-FFF2-40B4-BE49-F238E27FC236}">
                <a16:creationId xmlns:a16="http://schemas.microsoft.com/office/drawing/2014/main" id="{FDA40EA2-E659-FF79-484F-019EC558C976}"/>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79350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F7E79BF-A38E-7755-4BC0-22147FA6A0E1}"/>
              </a:ext>
            </a:extLst>
          </p:cNvPr>
          <p:cNvSpPr>
            <a:spLocks noGrp="1"/>
          </p:cNvSpPr>
          <p:nvPr>
            <p:ph type="title"/>
          </p:nvPr>
        </p:nvSpPr>
        <p:spPr>
          <a:xfrm>
            <a:off x="1371597" y="348865"/>
            <a:ext cx="10044023" cy="877729"/>
          </a:xfrm>
        </p:spPr>
        <p:txBody>
          <a:bodyPr anchor="ctr">
            <a:normAutofit/>
          </a:bodyPr>
          <a:lstStyle/>
          <a:p>
            <a:r>
              <a:rPr lang="en-US" sz="4000" b="1">
                <a:solidFill>
                  <a:srgbClr val="FFFFFF"/>
                </a:solidFill>
              </a:rPr>
              <a:t>DOWN PAYMENT ASSISTANCE (DPA)</a:t>
            </a:r>
          </a:p>
        </p:txBody>
      </p:sp>
      <p:graphicFrame>
        <p:nvGraphicFramePr>
          <p:cNvPr id="5" name="Content Placeholder 2">
            <a:extLst>
              <a:ext uri="{FF2B5EF4-FFF2-40B4-BE49-F238E27FC236}">
                <a16:creationId xmlns:a16="http://schemas.microsoft.com/office/drawing/2014/main" id="{ED1F7E1D-4C84-45EB-2AB3-73E464EC2CB3}"/>
              </a:ext>
            </a:extLst>
          </p:cNvPr>
          <p:cNvGraphicFramePr>
            <a:graphicFrameLocks noGrp="1"/>
          </p:cNvGraphicFramePr>
          <p:nvPr>
            <p:ph idx="1"/>
            <p:extLst>
              <p:ext uri="{D42A27DB-BD31-4B8C-83A1-F6EECF244321}">
                <p14:modId xmlns:p14="http://schemas.microsoft.com/office/powerpoint/2010/main" val="3495866631"/>
              </p:ext>
            </p:extLst>
          </p:nvPr>
        </p:nvGraphicFramePr>
        <p:xfrm>
          <a:off x="644056" y="1772356"/>
          <a:ext cx="10927829" cy="49219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4528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D76F8-8439-0541-FAC9-E33451A50D72}"/>
              </a:ext>
            </a:extLst>
          </p:cNvPr>
          <p:cNvSpPr>
            <a:spLocks noGrp="1"/>
          </p:cNvSpPr>
          <p:nvPr>
            <p:ph type="title"/>
          </p:nvPr>
        </p:nvSpPr>
        <p:spPr/>
        <p:txBody>
          <a:bodyPr/>
          <a:lstStyle/>
          <a:p>
            <a:r>
              <a:rPr lang="en-US" dirty="0"/>
              <a:t>COURSE</a:t>
            </a:r>
          </a:p>
        </p:txBody>
      </p:sp>
      <p:sp>
        <p:nvSpPr>
          <p:cNvPr id="3" name="Content Placeholder 2">
            <a:extLst>
              <a:ext uri="{FF2B5EF4-FFF2-40B4-BE49-F238E27FC236}">
                <a16:creationId xmlns:a16="http://schemas.microsoft.com/office/drawing/2014/main" id="{AEEBF8CE-6461-19DF-0299-E2C7E8181D03}"/>
              </a:ext>
            </a:extLst>
          </p:cNvPr>
          <p:cNvSpPr>
            <a:spLocks noGrp="1"/>
          </p:cNvSpPr>
          <p:nvPr>
            <p:ph idx="1"/>
          </p:nvPr>
        </p:nvSpPr>
        <p:spPr/>
        <p:txBody>
          <a:bodyPr/>
          <a:lstStyle/>
          <a:p>
            <a:r>
              <a:rPr lang="en-US" dirty="0"/>
              <a:t>Introduction to the home buying process</a:t>
            </a:r>
          </a:p>
          <a:p>
            <a:r>
              <a:rPr lang="en-US" dirty="0"/>
              <a:t>Managing your move</a:t>
            </a:r>
          </a:p>
          <a:p>
            <a:r>
              <a:rPr lang="en-US" dirty="0"/>
              <a:t>Your credit and why its important</a:t>
            </a:r>
          </a:p>
          <a:p>
            <a:r>
              <a:rPr lang="en-US" dirty="0"/>
              <a:t>Getting a mortgage</a:t>
            </a:r>
          </a:p>
          <a:p>
            <a:r>
              <a:rPr lang="en-US" dirty="0"/>
              <a:t>Finding a house and closing on a loan</a:t>
            </a:r>
          </a:p>
          <a:p>
            <a:r>
              <a:rPr lang="en-US" dirty="0"/>
              <a:t>Preserving homeownership</a:t>
            </a:r>
          </a:p>
          <a:p>
            <a:r>
              <a:rPr lang="en-US" dirty="0"/>
              <a:t>Final quiz</a:t>
            </a:r>
          </a:p>
          <a:p>
            <a:endParaRPr lang="en-US" dirty="0"/>
          </a:p>
        </p:txBody>
      </p:sp>
    </p:spTree>
    <p:extLst>
      <p:ext uri="{BB962C8B-B14F-4D97-AF65-F5344CB8AC3E}">
        <p14:creationId xmlns:p14="http://schemas.microsoft.com/office/powerpoint/2010/main" val="531148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5DECB7B-65AD-86FE-DA53-C89B34DDC087}"/>
              </a:ext>
            </a:extLst>
          </p:cNvPr>
          <p:cNvSpPr>
            <a:spLocks noGrp="1"/>
          </p:cNvSpPr>
          <p:nvPr>
            <p:ph type="title"/>
          </p:nvPr>
        </p:nvSpPr>
        <p:spPr>
          <a:xfrm>
            <a:off x="826396" y="586855"/>
            <a:ext cx="4230100" cy="3387497"/>
          </a:xfrm>
        </p:spPr>
        <p:txBody>
          <a:bodyPr anchor="b">
            <a:normAutofit/>
          </a:bodyPr>
          <a:lstStyle/>
          <a:p>
            <a:pPr algn="r"/>
            <a:br>
              <a:rPr lang="en-US" sz="2200" b="1">
                <a:solidFill>
                  <a:srgbClr val="FFFFFF"/>
                </a:solidFill>
              </a:rPr>
            </a:br>
            <a:br>
              <a:rPr lang="en-US" sz="2200" b="1">
                <a:solidFill>
                  <a:srgbClr val="FFFFFF"/>
                </a:solidFill>
              </a:rPr>
            </a:br>
            <a:br>
              <a:rPr lang="en-US" sz="2200" b="1">
                <a:solidFill>
                  <a:srgbClr val="FFFFFF"/>
                </a:solidFill>
              </a:rPr>
            </a:br>
            <a:r>
              <a:rPr lang="en-US" sz="2200" b="1">
                <a:solidFill>
                  <a:srgbClr val="FFFFFF"/>
                </a:solidFill>
              </a:rPr>
              <a:t>New Jersey Home Mortgage Finance Agency (NJHMFA) Down Payment Assistance Programs (DPA)</a:t>
            </a:r>
            <a:br>
              <a:rPr lang="en-US" sz="2200" b="1">
                <a:solidFill>
                  <a:srgbClr val="FFFFFF"/>
                </a:solidFill>
              </a:rPr>
            </a:br>
            <a:br>
              <a:rPr lang="en-US" sz="2200" b="1">
                <a:solidFill>
                  <a:srgbClr val="FFFFFF"/>
                </a:solidFill>
              </a:rPr>
            </a:br>
            <a:br>
              <a:rPr lang="en-US" sz="2200" b="1">
                <a:solidFill>
                  <a:srgbClr val="FFFFFF"/>
                </a:solidFill>
              </a:rPr>
            </a:br>
            <a:endParaRPr lang="en-US" sz="2200">
              <a:solidFill>
                <a:srgbClr val="FFFFFF"/>
              </a:solidFill>
            </a:endParaRPr>
          </a:p>
        </p:txBody>
      </p:sp>
      <p:sp>
        <p:nvSpPr>
          <p:cNvPr id="3" name="Content Placeholder 2">
            <a:extLst>
              <a:ext uri="{FF2B5EF4-FFF2-40B4-BE49-F238E27FC236}">
                <a16:creationId xmlns:a16="http://schemas.microsoft.com/office/drawing/2014/main" id="{93335891-B7B9-2315-3E1E-C8646585930C}"/>
              </a:ext>
            </a:extLst>
          </p:cNvPr>
          <p:cNvSpPr>
            <a:spLocks noGrp="1"/>
          </p:cNvSpPr>
          <p:nvPr>
            <p:ph idx="1"/>
          </p:nvPr>
        </p:nvSpPr>
        <p:spPr>
          <a:xfrm>
            <a:off x="6503158" y="649480"/>
            <a:ext cx="4862447" cy="5546047"/>
          </a:xfrm>
        </p:spPr>
        <p:txBody>
          <a:bodyPr anchor="ctr">
            <a:normAutofit/>
          </a:bodyPr>
          <a:lstStyle/>
          <a:p>
            <a:r>
              <a:rPr lang="en-US" sz="2000" b="1" i="0" u="none" strike="noStrike" dirty="0">
                <a:effectLst/>
                <a:latin typeface="Arial" panose="020B0604020202020204" pitchFamily="34" charset="0"/>
              </a:rPr>
              <a:t>Is for:</a:t>
            </a:r>
          </a:p>
          <a:p>
            <a:pPr lvl="1"/>
            <a:r>
              <a:rPr lang="en-US" sz="2000" b="1" i="0" u="none" strike="noStrike" dirty="0">
                <a:effectLst/>
                <a:latin typeface="Arial" panose="020B0604020202020204" pitchFamily="34" charset="0"/>
              </a:rPr>
              <a:t>First-time homebuyers </a:t>
            </a:r>
            <a:r>
              <a:rPr lang="en-US" sz="2000" b="0" i="0" u="none" strike="noStrike" dirty="0">
                <a:effectLst/>
                <a:latin typeface="Arial" panose="020B0604020202020204" pitchFamily="34" charset="0"/>
              </a:rPr>
              <a:t>who </a:t>
            </a:r>
            <a:r>
              <a:rPr lang="en-US" sz="2000" dirty="0">
                <a:latin typeface="Arial" panose="020B0604020202020204" pitchFamily="34" charset="0"/>
              </a:rPr>
              <a:t>may </a:t>
            </a:r>
            <a:r>
              <a:rPr lang="en-US" sz="2000" b="0" i="0" u="none" strike="noStrike" dirty="0">
                <a:effectLst/>
                <a:latin typeface="Arial" panose="020B0604020202020204" pitchFamily="34" charset="0"/>
              </a:rPr>
              <a:t>qualify for $10,000 </a:t>
            </a:r>
            <a:r>
              <a:rPr lang="en-US" sz="2000" b="1" i="0" u="none" strike="noStrike" dirty="0">
                <a:effectLst/>
                <a:latin typeface="Arial" panose="020B0604020202020204" pitchFamily="34" charset="0"/>
              </a:rPr>
              <a:t>(</a:t>
            </a:r>
            <a:r>
              <a:rPr lang="en-US" sz="2000" i="0" u="none" strike="noStrike" dirty="0">
                <a:effectLst/>
                <a:latin typeface="Arial" panose="020B0604020202020204" pitchFamily="34" charset="0"/>
              </a:rPr>
              <a:t>$15,000 in targeted counties</a:t>
            </a:r>
            <a:r>
              <a:rPr lang="en-US" sz="2000" b="0" i="0" u="none" strike="noStrike" dirty="0">
                <a:effectLst/>
                <a:latin typeface="Arial" panose="020B0604020202020204" pitchFamily="34" charset="0"/>
              </a:rPr>
              <a:t>) towards down payment</a:t>
            </a:r>
            <a:r>
              <a:rPr lang="en-US" sz="2000" dirty="0">
                <a:latin typeface="Arial" panose="020B0604020202020204" pitchFamily="34" charset="0"/>
              </a:rPr>
              <a:t>/closing costs </a:t>
            </a:r>
          </a:p>
          <a:p>
            <a:pPr lvl="1"/>
            <a:endParaRPr lang="en-US" sz="2000" dirty="0">
              <a:latin typeface="Arial" panose="020B0604020202020204" pitchFamily="34" charset="0"/>
            </a:endParaRPr>
          </a:p>
          <a:p>
            <a:pPr marL="457200" lvl="1" indent="0" algn="ctr">
              <a:buNone/>
            </a:pPr>
            <a:r>
              <a:rPr lang="en-US" sz="2000" b="1" dirty="0">
                <a:latin typeface="Arial" panose="020B0604020202020204" pitchFamily="34" charset="0"/>
              </a:rPr>
              <a:t>AND</a:t>
            </a:r>
          </a:p>
          <a:p>
            <a:pPr lvl="1"/>
            <a:endParaRPr lang="en-US" sz="2000" dirty="0">
              <a:latin typeface="Arial" panose="020B0604020202020204" pitchFamily="34" charset="0"/>
            </a:endParaRPr>
          </a:p>
          <a:p>
            <a:pPr lvl="1"/>
            <a:r>
              <a:rPr lang="en-US" sz="2000" b="1" i="0" u="none" strike="noStrike" dirty="0">
                <a:effectLst/>
                <a:latin typeface="Arial" panose="020B0604020202020204" pitchFamily="34" charset="0"/>
              </a:rPr>
              <a:t>First-time, first-generation homebuyers </a:t>
            </a:r>
            <a:r>
              <a:rPr lang="en-US" sz="2000" b="0" i="0" u="none" strike="noStrike" dirty="0">
                <a:effectLst/>
                <a:latin typeface="Arial" panose="020B0604020202020204" pitchFamily="34" charset="0"/>
              </a:rPr>
              <a:t>who may be eligible for </a:t>
            </a:r>
            <a:r>
              <a:rPr lang="en-US" sz="2000" dirty="0">
                <a:latin typeface="Arial" panose="020B0604020202020204" pitchFamily="34" charset="0"/>
              </a:rPr>
              <a:t>a</a:t>
            </a:r>
            <a:r>
              <a:rPr lang="en-US" sz="2000" b="0" i="0" u="none" strike="noStrike" dirty="0">
                <a:effectLst/>
                <a:latin typeface="Arial" panose="020B0604020202020204" pitchFamily="34" charset="0"/>
              </a:rPr>
              <a:t>n </a:t>
            </a:r>
            <a:r>
              <a:rPr lang="en-US" sz="2000" b="1" i="0" u="sng" strike="noStrike" dirty="0">
                <a:effectLst/>
                <a:latin typeface="Arial" panose="020B0604020202020204" pitchFamily="34" charset="0"/>
              </a:rPr>
              <a:t>additional</a:t>
            </a:r>
            <a:r>
              <a:rPr lang="en-US" sz="2000" b="0" i="0" u="none" strike="noStrike" dirty="0">
                <a:effectLst/>
                <a:latin typeface="Arial" panose="020B0604020202020204" pitchFamily="34" charset="0"/>
              </a:rPr>
              <a:t> $7,000 if buying in a particular area (</a:t>
            </a:r>
            <a:r>
              <a:rPr lang="en-US" sz="2000" i="0" u="none" strike="noStrike" dirty="0">
                <a:effectLst/>
                <a:latin typeface="Arial" panose="020B0604020202020204" pitchFamily="34" charset="0"/>
              </a:rPr>
              <a:t>up to a total of $22,000</a:t>
            </a:r>
            <a:r>
              <a:rPr lang="en-US" sz="2000" b="0" i="0" u="none" strike="noStrike" dirty="0">
                <a:effectLst/>
                <a:latin typeface="Arial" panose="020B0604020202020204" pitchFamily="34" charset="0"/>
              </a:rPr>
              <a:t>)</a:t>
            </a:r>
          </a:p>
          <a:p>
            <a:pPr lvl="1"/>
            <a:endParaRPr lang="en-US" sz="2000" b="0" i="0" u="none" strike="noStrike" dirty="0">
              <a:effectLst/>
              <a:latin typeface="Arial" panose="020B0604020202020204" pitchFamily="34" charset="0"/>
            </a:endParaRPr>
          </a:p>
          <a:p>
            <a:endParaRPr lang="en-US" sz="2000" dirty="0"/>
          </a:p>
        </p:txBody>
      </p:sp>
    </p:spTree>
    <p:extLst>
      <p:ext uri="{BB962C8B-B14F-4D97-AF65-F5344CB8AC3E}">
        <p14:creationId xmlns:p14="http://schemas.microsoft.com/office/powerpoint/2010/main" val="4053861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99D6C0-1A8F-E1CC-442F-67E8A012543F}"/>
              </a:ext>
            </a:extLst>
          </p:cNvPr>
          <p:cNvSpPr>
            <a:spLocks noGrp="1"/>
          </p:cNvSpPr>
          <p:nvPr>
            <p:ph type="title"/>
          </p:nvPr>
        </p:nvSpPr>
        <p:spPr>
          <a:xfrm>
            <a:off x="838200" y="556995"/>
            <a:ext cx="10515600" cy="1133693"/>
          </a:xfrm>
        </p:spPr>
        <p:txBody>
          <a:bodyPr>
            <a:normAutofit/>
          </a:bodyPr>
          <a:lstStyle/>
          <a:p>
            <a:r>
              <a:rPr lang="en-US" sz="3600" dirty="0">
                <a:effectLst/>
                <a:latin typeface="Helvetica" pitchFamily="2" charset="0"/>
              </a:rPr>
              <a:t>A First-Generation Home Buyer is:</a:t>
            </a:r>
            <a:br>
              <a:rPr lang="en-US" sz="3600" b="1" dirty="0">
                <a:effectLst/>
                <a:latin typeface="Helvetica" pitchFamily="2" charset="0"/>
              </a:rPr>
            </a:br>
            <a:endParaRPr lang="en-US" sz="3600" b="1" dirty="0"/>
          </a:p>
        </p:txBody>
      </p:sp>
      <p:graphicFrame>
        <p:nvGraphicFramePr>
          <p:cNvPr id="7" name="Content Placeholder 2">
            <a:extLst>
              <a:ext uri="{FF2B5EF4-FFF2-40B4-BE49-F238E27FC236}">
                <a16:creationId xmlns:a16="http://schemas.microsoft.com/office/drawing/2014/main" id="{B5B95B82-FE65-1F26-1524-A6C486236817}"/>
              </a:ext>
            </a:extLst>
          </p:cNvPr>
          <p:cNvGraphicFramePr>
            <a:graphicFrameLocks noGrp="1"/>
          </p:cNvGraphicFramePr>
          <p:nvPr>
            <p:ph idx="1"/>
            <p:extLst>
              <p:ext uri="{D42A27DB-BD31-4B8C-83A1-F6EECF244321}">
                <p14:modId xmlns:p14="http://schemas.microsoft.com/office/powerpoint/2010/main" val="233622571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1660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917F40-B3A9-ECF7-C50B-8662BF300EC6}"/>
              </a:ext>
            </a:extLst>
          </p:cNvPr>
          <p:cNvSpPr>
            <a:spLocks noGrp="1"/>
          </p:cNvSpPr>
          <p:nvPr>
            <p:ph type="title"/>
          </p:nvPr>
        </p:nvSpPr>
        <p:spPr>
          <a:xfrm>
            <a:off x="1371599" y="294538"/>
            <a:ext cx="9895951" cy="1033669"/>
          </a:xfrm>
        </p:spPr>
        <p:txBody>
          <a:bodyPr>
            <a:normAutofit/>
          </a:bodyPr>
          <a:lstStyle/>
          <a:p>
            <a:r>
              <a:rPr lang="en-US" sz="4000" b="1" dirty="0">
                <a:solidFill>
                  <a:srgbClr val="FFFFFF"/>
                </a:solidFill>
              </a:rPr>
              <a:t>ELIGIBILITY FOR DPA PROGRAMS</a:t>
            </a:r>
          </a:p>
        </p:txBody>
      </p:sp>
      <p:sp>
        <p:nvSpPr>
          <p:cNvPr id="3" name="Content Placeholder 2">
            <a:extLst>
              <a:ext uri="{FF2B5EF4-FFF2-40B4-BE49-F238E27FC236}">
                <a16:creationId xmlns:a16="http://schemas.microsoft.com/office/drawing/2014/main" id="{E6C8C608-3B54-1F4C-2460-E0C8C5EE08C7}"/>
              </a:ext>
            </a:extLst>
          </p:cNvPr>
          <p:cNvSpPr>
            <a:spLocks noGrp="1"/>
          </p:cNvSpPr>
          <p:nvPr>
            <p:ph idx="1"/>
          </p:nvPr>
        </p:nvSpPr>
        <p:spPr>
          <a:xfrm>
            <a:off x="1371599" y="2318197"/>
            <a:ext cx="9724031" cy="3683358"/>
          </a:xfrm>
        </p:spPr>
        <p:txBody>
          <a:bodyPr anchor="ctr">
            <a:normAutofit/>
          </a:bodyPr>
          <a:lstStyle/>
          <a:p>
            <a:r>
              <a:rPr lang="en-US" sz="2000" b="1" dirty="0">
                <a:effectLst/>
                <a:latin typeface="Helvetica" pitchFamily="2" charset="0"/>
              </a:rPr>
              <a:t>ELIGIBLE BORROWERS: </a:t>
            </a:r>
            <a:endParaRPr lang="en-US" sz="2000" dirty="0">
              <a:effectLst/>
              <a:latin typeface="Helvetica" pitchFamily="2" charset="0"/>
            </a:endParaRPr>
          </a:p>
          <a:p>
            <a:pPr lvl="1"/>
            <a:r>
              <a:rPr lang="en-US" sz="2000" dirty="0">
                <a:effectLst/>
                <a:latin typeface="Helvetica" pitchFamily="2" charset="0"/>
              </a:rPr>
              <a:t>must purchase and occupy a residential home in New Jersey; </a:t>
            </a:r>
          </a:p>
          <a:p>
            <a:pPr lvl="1"/>
            <a:r>
              <a:rPr lang="en-US" sz="2000" dirty="0">
                <a:effectLst/>
                <a:latin typeface="Helvetica" pitchFamily="2" charset="0"/>
              </a:rPr>
              <a:t>must be a first-time homebuyer;</a:t>
            </a:r>
          </a:p>
          <a:p>
            <a:pPr lvl="1"/>
            <a:r>
              <a:rPr lang="en-US" sz="2000" dirty="0">
                <a:effectLst/>
                <a:latin typeface="Helvetica" pitchFamily="2" charset="0"/>
              </a:rPr>
              <a:t>does not need to be a first-time home buyer if he/she is a Qualified Veterans </a:t>
            </a:r>
            <a:r>
              <a:rPr lang="en-US" sz="2000" b="1" u="sng" dirty="0">
                <a:effectLst/>
                <a:latin typeface="Helvetica" pitchFamily="2" charset="0"/>
              </a:rPr>
              <a:t>or</a:t>
            </a:r>
            <a:r>
              <a:rPr lang="en-US" sz="2000" dirty="0">
                <a:effectLst/>
                <a:latin typeface="Helvetica" pitchFamily="2" charset="0"/>
              </a:rPr>
              <a:t> the home is located within Urban Target Areas, </a:t>
            </a:r>
            <a:r>
              <a:rPr lang="en-US" sz="2000" b="1" dirty="0">
                <a:effectLst/>
                <a:latin typeface="Helvetica" pitchFamily="2" charset="0"/>
              </a:rPr>
              <a:t>but</a:t>
            </a:r>
            <a:r>
              <a:rPr lang="en-US" sz="2000" dirty="0">
                <a:effectLst/>
                <a:latin typeface="Helvetica" pitchFamily="2" charset="0"/>
              </a:rPr>
              <a:t> </a:t>
            </a:r>
          </a:p>
          <a:p>
            <a:pPr lvl="1"/>
            <a:r>
              <a:rPr lang="en-US" sz="2000" dirty="0">
                <a:effectLst/>
                <a:latin typeface="Helvetica" pitchFamily="2" charset="0"/>
              </a:rPr>
              <a:t>must not own another primary residence at closing. </a:t>
            </a:r>
          </a:p>
          <a:p>
            <a:pPr lvl="1"/>
            <a:r>
              <a:rPr lang="en-US" sz="2000" dirty="0">
                <a:effectLst/>
                <a:latin typeface="Helvetica" pitchFamily="2" charset="0"/>
              </a:rPr>
              <a:t>Property must be occupied as the Borrower’s primary residence within 60 days of closing. </a:t>
            </a:r>
          </a:p>
          <a:p>
            <a:pPr lvl="1"/>
            <a:r>
              <a:rPr lang="en-US" sz="2000" dirty="0">
                <a:effectLst/>
                <a:latin typeface="Helvetica" pitchFamily="2" charset="0"/>
              </a:rPr>
              <a:t>Borrower(s) must meet credit score and debt-to-income requirements. </a:t>
            </a:r>
          </a:p>
          <a:p>
            <a:endParaRPr lang="en-US" sz="2000" dirty="0"/>
          </a:p>
        </p:txBody>
      </p:sp>
    </p:spTree>
    <p:extLst>
      <p:ext uri="{BB962C8B-B14F-4D97-AF65-F5344CB8AC3E}">
        <p14:creationId xmlns:p14="http://schemas.microsoft.com/office/powerpoint/2010/main" val="10664610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11623</TotalTime>
  <Words>1907</Words>
  <Application>Microsoft Macintosh PowerPoint</Application>
  <PresentationFormat>Widescreen</PresentationFormat>
  <Paragraphs>206</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Aptos</vt:lpstr>
      <vt:lpstr>Arial</vt:lpstr>
      <vt:lpstr>Calibri</vt:lpstr>
      <vt:lpstr>Calibri Light</vt:lpstr>
      <vt:lpstr>Helvetica</vt:lpstr>
      <vt:lpstr>Times New Roman</vt:lpstr>
      <vt:lpstr>Office Theme</vt:lpstr>
      <vt:lpstr>NEW JERSEY FIRST-TIME HOME BUYER PROGRAM </vt:lpstr>
      <vt:lpstr>VIDEO</vt:lpstr>
      <vt:lpstr>NEW JERSEY FIRST-TIME HOMEBUYER PROGRAM through NJHMFA</vt:lpstr>
      <vt:lpstr> New Jersey Home Mortgage Finance Agency (NJHMFA) Down Payment Assistance Programs (DPA) </vt:lpstr>
      <vt:lpstr>DOWN PAYMENT ASSISTANCE (DPA)</vt:lpstr>
      <vt:lpstr>COURSE</vt:lpstr>
      <vt:lpstr>   New Jersey Home Mortgage Finance Agency (NJHMFA) Down Payment Assistance Programs (DPA)   </vt:lpstr>
      <vt:lpstr>A First-Generation Home Buyer is: </vt:lpstr>
      <vt:lpstr>ELIGIBILITY FOR DPA PROGRAMS</vt:lpstr>
      <vt:lpstr>FIRST TIME HOME BUYER MORTGAGE PROGRAMS</vt:lpstr>
      <vt:lpstr>NJHMFA HOMEWARD BOUND AND HFA ADVANTAGE PROGRAM</vt:lpstr>
      <vt:lpstr>Home Possible Mortgage</vt:lpstr>
      <vt:lpstr>HOME ONE MORTGAGE</vt:lpstr>
      <vt:lpstr>CREDIT SCORES</vt:lpstr>
      <vt:lpstr>Eligible Properties for both government backed and conventional mortgages</vt:lpstr>
      <vt:lpstr>MEDIAN INCOME REQUIREMENTS</vt:lpstr>
      <vt:lpstr>  STATE-WIDE LIMITS FOR THE FIRST-TIME HOME BUYER PROGRAM   </vt:lpstr>
      <vt:lpstr> URBAN TARGET AREA LIMITS FOR THE FIRST-TIME HOME BUYER PROGRAM </vt:lpstr>
      <vt:lpstr>DOWNPAYMENT AND CLOSING COSTS</vt:lpstr>
      <vt:lpstr>RETIREMENT ACCOUNTS</vt:lpstr>
      <vt:lpstr>GIFTS AND SELLERS CONCESSION</vt:lpstr>
      <vt:lpstr>INTEREST RATES FOR DPA PROGRAM</vt:lpstr>
      <vt:lpstr>Steps To Buying a Home</vt:lpstr>
      <vt:lpstr>Affiliates and Sponsors</vt:lpstr>
      <vt:lpstr>QUESTIONS/COMMENTS</vt:lpstr>
      <vt:lpstr>Voter registration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JERSEY FIRST-TIME HOME BUYER PROGRAM </dc:title>
  <dc:creator>Rosemarie Anderson</dc:creator>
  <cp:lastModifiedBy>Rosemarie Anderson</cp:lastModifiedBy>
  <cp:revision>10</cp:revision>
  <cp:lastPrinted>2024-03-07T16:08:33Z</cp:lastPrinted>
  <dcterms:created xsi:type="dcterms:W3CDTF">2024-02-23T15:29:05Z</dcterms:created>
  <dcterms:modified xsi:type="dcterms:W3CDTF">2024-03-13T20:12:00Z</dcterms:modified>
</cp:coreProperties>
</file>